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9" r:id="rId4"/>
    <p:sldId id="261" r:id="rId5"/>
    <p:sldId id="262" r:id="rId6"/>
    <p:sldId id="263" r:id="rId7"/>
    <p:sldId id="264" r:id="rId8"/>
    <p:sldId id="266" r:id="rId9"/>
    <p:sldId id="265" r:id="rId10"/>
    <p:sldId id="267" r:id="rId11"/>
    <p:sldId id="268" r:id="rId12"/>
    <p:sldId id="270"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A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85576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140107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90819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53535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1545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24545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00534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40599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2444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35660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85277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625FD-39A9-4DCB-9CD0-179972920588}" type="datetimeFigureOut">
              <a:rPr lang="tr-TR" smtClean="0"/>
              <a:pPr/>
              <a:t>19.09.2018</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115340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http://www.narbilisim.com/"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
            <a:ext cx="12192000" cy="6858000"/>
          </a:xfrm>
          <a:prstGeom prst="rect">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dirty="0"/>
          </a:p>
        </p:txBody>
      </p:sp>
      <p:sp>
        <p:nvSpPr>
          <p:cNvPr id="3" name="Akış Çizelgesi: Görüntüleme 2"/>
          <p:cNvSpPr/>
          <p:nvPr/>
        </p:nvSpPr>
        <p:spPr>
          <a:xfrm>
            <a:off x="1175658" y="551542"/>
            <a:ext cx="10784114" cy="5863771"/>
          </a:xfrm>
          <a:prstGeom prst="flowChartDisplay">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9235" y="1865526"/>
            <a:ext cx="3375982" cy="3517004"/>
          </a:xfrm>
          <a:prstGeom prst="ellipse">
            <a:avLst/>
          </a:prstGeom>
          <a:ln>
            <a:noFill/>
          </a:ln>
          <a:effectLst>
            <a:softEdge rad="112500"/>
          </a:effectLst>
        </p:spPr>
      </p:pic>
      <p:sp>
        <p:nvSpPr>
          <p:cNvPr id="8" name="Dikdörtgen 7"/>
          <p:cNvSpPr/>
          <p:nvPr/>
        </p:nvSpPr>
        <p:spPr>
          <a:xfrm>
            <a:off x="3375983" y="1772393"/>
            <a:ext cx="8376011" cy="3046988"/>
          </a:xfrm>
          <a:prstGeom prst="rect">
            <a:avLst/>
          </a:prstGeom>
        </p:spPr>
        <p:txBody>
          <a:bodyPr wrap="none">
            <a:spAutoFit/>
          </a:bodyPr>
          <a:lstStyle/>
          <a:p>
            <a:pPr algn="ctr">
              <a:lnSpc>
                <a:spcPct val="150000"/>
              </a:lnSpc>
            </a:pPr>
            <a:r>
              <a:rPr lang="tr-TR" sz="4800" b="1" dirty="0" smtClean="0">
                <a:ln w="0">
                  <a:solidFill>
                    <a:sysClr val="windowText" lastClr="000000"/>
                  </a:solidFill>
                </a:ln>
                <a:solidFill>
                  <a:srgbClr val="00B0F0"/>
                </a:solidFill>
                <a:latin typeface="Jokerman" panose="04090605060D06020702" pitchFamily="82" charset="0"/>
              </a:rPr>
              <a:t>TEKNOLOJI</a:t>
            </a:r>
            <a:r>
              <a:rPr lang="tr-TR" sz="4800" b="1" dirty="0" smtClean="0">
                <a:ln w="12700">
                  <a:solidFill>
                    <a:sysClr val="windowText" lastClr="000000"/>
                  </a:solidFill>
                  <a:prstDash val="solid"/>
                </a:ln>
                <a:solidFill>
                  <a:srgbClr val="00B0F0"/>
                </a:solidFill>
                <a:effectLst>
                  <a:outerShdw dist="38100" dir="2640000" algn="bl" rotWithShape="0">
                    <a:schemeClr val="tx2">
                      <a:lumMod val="75000"/>
                    </a:schemeClr>
                  </a:outerShdw>
                </a:effectLst>
                <a:latin typeface="Jokerman" panose="04090605060D06020702" pitchFamily="82" charset="0"/>
              </a:rPr>
              <a:t> </a:t>
            </a:r>
            <a:r>
              <a:rPr lang="tr-TR" sz="4800" b="1" dirty="0" smtClean="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Jokerman" panose="04090605060D06020702" pitchFamily="82" charset="0"/>
              </a:rPr>
              <a:t> </a:t>
            </a:r>
            <a:r>
              <a:rPr lang="tr-TR" sz="4800" b="1" dirty="0" smtClean="0">
                <a:ln w="12700">
                  <a:solidFill>
                    <a:sysClr val="windowText" lastClr="000000"/>
                  </a:solidFill>
                  <a:prstDash val="solid"/>
                </a:ln>
                <a:solidFill>
                  <a:srgbClr val="FF0000"/>
                </a:solidFill>
                <a:effectLst>
                  <a:outerShdw dist="38100" dir="2640000" algn="bl" rotWithShape="0">
                    <a:schemeClr val="tx2">
                      <a:lumMod val="75000"/>
                    </a:schemeClr>
                  </a:outerShdw>
                </a:effectLst>
                <a:latin typeface="Jokerman" panose="04090605060D06020702" pitchFamily="82" charset="0"/>
              </a:rPr>
              <a:t>VE</a:t>
            </a:r>
            <a:r>
              <a:rPr lang="tr-TR" sz="4800" b="1" dirty="0" smtClean="0">
                <a:ln w="12700">
                  <a:solidFill>
                    <a:sysClr val="windowText" lastClr="000000"/>
                  </a:solidFill>
                  <a:prstDash val="solid"/>
                </a:ln>
                <a:solidFill>
                  <a:srgbClr val="FFFF00"/>
                </a:solidFill>
                <a:effectLst>
                  <a:outerShdw dist="38100" dir="2640000" algn="bl" rotWithShape="0">
                    <a:schemeClr val="tx2">
                      <a:lumMod val="75000"/>
                    </a:schemeClr>
                  </a:outerShdw>
                </a:effectLst>
                <a:latin typeface="Jokerman" panose="04090605060D06020702" pitchFamily="82" charset="0"/>
              </a:rPr>
              <a:t>  </a:t>
            </a:r>
            <a:r>
              <a:rPr lang="tr-TR" sz="4800" b="1" dirty="0" smtClean="0">
                <a:ln w="12700">
                  <a:solidFill>
                    <a:sysClr val="windowText" lastClr="000000"/>
                  </a:solidFill>
                  <a:prstDash val="solid"/>
                </a:ln>
                <a:solidFill>
                  <a:schemeClr val="bg1"/>
                </a:solidFill>
                <a:effectLst>
                  <a:outerShdw dist="38100" dir="2640000" algn="bl" rotWithShape="0">
                    <a:schemeClr val="tx2">
                      <a:lumMod val="75000"/>
                    </a:schemeClr>
                  </a:outerShdw>
                </a:effectLst>
                <a:latin typeface="Jokerman" panose="04090605060D06020702" pitchFamily="82" charset="0"/>
              </a:rPr>
              <a:t>TASARIM</a:t>
            </a:r>
            <a:r>
              <a:rPr lang="tr-TR" sz="4800" b="1" dirty="0" smtClean="0">
                <a:ln w="12700">
                  <a:solidFill>
                    <a:sysClr val="windowText" lastClr="000000"/>
                  </a:solidFill>
                  <a:prstDash val="solid"/>
                </a:ln>
                <a:solidFill>
                  <a:srgbClr val="00B050"/>
                </a:solidFill>
                <a:effectLst>
                  <a:outerShdw dist="38100" dir="2640000" algn="bl" rotWithShape="0">
                    <a:schemeClr val="tx2">
                      <a:lumMod val="75000"/>
                    </a:schemeClr>
                  </a:outerShdw>
                </a:effectLst>
                <a:latin typeface="Jokerman" panose="04090605060D06020702" pitchFamily="82" charset="0"/>
              </a:rPr>
              <a:t> </a:t>
            </a:r>
          </a:p>
          <a:p>
            <a:pPr algn="ctr">
              <a:lnSpc>
                <a:spcPct val="150000"/>
              </a:lnSpc>
            </a:pPr>
            <a:r>
              <a:rPr lang="tr-TR" sz="8000" b="1" dirty="0" smtClean="0">
                <a:ln w="12700">
                  <a:solidFill>
                    <a:sysClr val="windowText" lastClr="000000"/>
                  </a:solidFill>
                  <a:prstDash val="solid"/>
                </a:ln>
                <a:solidFill>
                  <a:srgbClr val="00B050"/>
                </a:solidFill>
                <a:effectLst>
                  <a:outerShdw dist="38100" dir="2640000" algn="bl" rotWithShape="0">
                    <a:schemeClr val="tx2">
                      <a:lumMod val="75000"/>
                    </a:schemeClr>
                  </a:outerShdw>
                </a:effectLst>
                <a:latin typeface="Jokerman" panose="04090605060D06020702" pitchFamily="82" charset="0"/>
              </a:rPr>
              <a:t>DERSI</a:t>
            </a:r>
          </a:p>
        </p:txBody>
      </p:sp>
      <p:grpSp>
        <p:nvGrpSpPr>
          <p:cNvPr id="2" name="Grup 1"/>
          <p:cNvGrpSpPr/>
          <p:nvPr/>
        </p:nvGrpSpPr>
        <p:grpSpPr>
          <a:xfrm>
            <a:off x="6941664" y="1772393"/>
            <a:ext cx="325008" cy="334479"/>
            <a:chOff x="5437163" y="3579907"/>
            <a:chExt cx="519858" cy="476010"/>
          </a:xfrm>
        </p:grpSpPr>
        <p:sp>
          <p:nvSpPr>
            <p:cNvPr id="7" name="Oval 6"/>
            <p:cNvSpPr/>
            <p:nvPr/>
          </p:nvSpPr>
          <p:spPr>
            <a:xfrm>
              <a:off x="5437163" y="3579907"/>
              <a:ext cx="519858" cy="476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0" name="Oval 9"/>
            <p:cNvSpPr/>
            <p:nvPr/>
          </p:nvSpPr>
          <p:spPr>
            <a:xfrm>
              <a:off x="5508667" y="3690695"/>
              <a:ext cx="376849" cy="2544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grpSp>
      <p:grpSp>
        <p:nvGrpSpPr>
          <p:cNvPr id="9" name="Grup 8"/>
          <p:cNvGrpSpPr/>
          <p:nvPr/>
        </p:nvGrpSpPr>
        <p:grpSpPr>
          <a:xfrm>
            <a:off x="8769451" y="3057856"/>
            <a:ext cx="325008" cy="334479"/>
            <a:chOff x="5437163" y="3579907"/>
            <a:chExt cx="519858" cy="476010"/>
          </a:xfrm>
        </p:grpSpPr>
        <p:sp>
          <p:nvSpPr>
            <p:cNvPr id="11" name="Oval 10"/>
            <p:cNvSpPr/>
            <p:nvPr/>
          </p:nvSpPr>
          <p:spPr>
            <a:xfrm>
              <a:off x="5437163" y="3579907"/>
              <a:ext cx="519858" cy="476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Oval 11"/>
            <p:cNvSpPr/>
            <p:nvPr/>
          </p:nvSpPr>
          <p:spPr>
            <a:xfrm>
              <a:off x="5508667" y="3690695"/>
              <a:ext cx="376849" cy="2544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grpSp>
      <p:pic>
        <p:nvPicPr>
          <p:cNvPr id="13" name="Picture 5" descr="C:\Users\Yahya\Desktop\gelisenbeyin-logo-yeni.jpg"/>
          <p:cNvPicPr>
            <a:picLocks noChangeAspect="1" noChangeArrowheads="1"/>
          </p:cNvPicPr>
          <p:nvPr/>
        </p:nvPicPr>
        <p:blipFill>
          <a:blip r:embed="rId3" cstate="print"/>
          <a:srcRect/>
          <a:stretch>
            <a:fillRect/>
          </a:stretch>
        </p:blipFill>
        <p:spPr bwMode="auto">
          <a:xfrm>
            <a:off x="4295545" y="4529618"/>
            <a:ext cx="6072344" cy="1770627"/>
          </a:xfrm>
          <a:prstGeom prst="rect">
            <a:avLst/>
          </a:prstGeom>
          <a:noFill/>
        </p:spPr>
      </p:pic>
    </p:spTree>
    <p:extLst>
      <p:ext uri="{BB962C8B-B14F-4D97-AF65-F5344CB8AC3E}">
        <p14:creationId xmlns:p14="http://schemas.microsoft.com/office/powerpoint/2010/main" xmlns="" val="3945269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Picture 2" descr="READ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6687" y="322298"/>
            <a:ext cx="978068" cy="15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3" name="Dikdörtgen 2"/>
          <p:cNvSpPr/>
          <p:nvPr/>
        </p:nvSpPr>
        <p:spPr>
          <a:xfrm>
            <a:off x="1494970" y="881106"/>
            <a:ext cx="9506857" cy="4862870"/>
          </a:xfrm>
          <a:prstGeom prst="rect">
            <a:avLst/>
          </a:prstGeom>
        </p:spPr>
        <p:txBody>
          <a:bodyPr wrap="square">
            <a:spAutoFit/>
          </a:bodyPr>
          <a:lstStyle/>
          <a:p>
            <a:pPr>
              <a:lnSpc>
                <a:spcPct val="150000"/>
              </a:lnSpc>
            </a:pPr>
            <a:r>
              <a:rPr lang="tr-TR" sz="2000" b="1" dirty="0">
                <a:solidFill>
                  <a:srgbClr val="FF0000"/>
                </a:solidFill>
                <a:latin typeface="Calibri" panose="020F0502020204030204" pitchFamily="34" charset="0"/>
              </a:rPr>
              <a:t>TEKNOLOJİ VE TASARIMIN ÖZELLİKLERİ VE AMAÇLARI</a:t>
            </a:r>
            <a:endParaRPr lang="tr-TR" sz="2000" b="1" kern="1400" dirty="0">
              <a:solidFill>
                <a:srgbClr val="FF0000"/>
              </a:solidFill>
              <a:latin typeface="Calibri" panose="020F0502020204030204" pitchFamily="34" charset="0"/>
            </a:endParaRPr>
          </a:p>
          <a:p>
            <a:pPr marL="171450" indent="-171450">
              <a:lnSpc>
                <a:spcPct val="200000"/>
              </a:lnSpc>
              <a:buClr>
                <a:srgbClr val="00B050"/>
              </a:buClr>
              <a:buFont typeface="Wingdings" panose="05000000000000000000" pitchFamily="2" charset="2"/>
              <a:buChar char="v"/>
            </a:pPr>
            <a:r>
              <a:rPr lang="tr-TR" sz="2000" kern="1400" dirty="0">
                <a:solidFill>
                  <a:srgbClr val="000000"/>
                </a:solidFill>
                <a:latin typeface="Calibri" panose="020F0502020204030204" pitchFamily="34" charset="0"/>
              </a:rPr>
              <a:t>Teknoloji, insanın istek ve ihtiyaçlarını karşılar.</a:t>
            </a:r>
          </a:p>
          <a:p>
            <a:pPr marL="171450" indent="-171450">
              <a:lnSpc>
                <a:spcPct val="200000"/>
              </a:lnSpc>
              <a:buClr>
                <a:srgbClr val="00B050"/>
              </a:buClr>
              <a:buFont typeface="Wingdings" panose="05000000000000000000" pitchFamily="2" charset="2"/>
              <a:buChar char="v"/>
            </a:pPr>
            <a:r>
              <a:rPr lang="tr-TR" sz="2000" kern="1400" dirty="0">
                <a:solidFill>
                  <a:srgbClr val="000000"/>
                </a:solidFill>
                <a:latin typeface="Calibri" panose="020F0502020204030204" pitchFamily="34" charset="0"/>
              </a:rPr>
              <a:t>Teknoloji gelişim aşamasına ,karmaşıklık seviyesine bakmaksızın her kültürün malıdır.</a:t>
            </a:r>
          </a:p>
          <a:p>
            <a:pPr marL="171450" indent="-171450">
              <a:lnSpc>
                <a:spcPct val="200000"/>
              </a:lnSpc>
              <a:buClr>
                <a:srgbClr val="00B050"/>
              </a:buClr>
              <a:buFont typeface="Wingdings" panose="05000000000000000000" pitchFamily="2" charset="2"/>
              <a:buChar char="v"/>
            </a:pPr>
            <a:r>
              <a:rPr lang="tr-TR" sz="2000" kern="1400" dirty="0">
                <a:solidFill>
                  <a:srgbClr val="000000"/>
                </a:solidFill>
                <a:latin typeface="Calibri" panose="020F0502020204030204" pitchFamily="34" charset="0"/>
              </a:rPr>
              <a:t>Teknoloji insanlara doğal çevreleri üzerinde kontrol için güç kullanma yeteneği verir.</a:t>
            </a:r>
          </a:p>
          <a:p>
            <a:pPr marL="171450" indent="-171450">
              <a:lnSpc>
                <a:spcPct val="200000"/>
              </a:lnSpc>
              <a:buClr>
                <a:srgbClr val="00B050"/>
              </a:buClr>
              <a:buFont typeface="Wingdings" panose="05000000000000000000" pitchFamily="2" charset="2"/>
              <a:buChar char="v"/>
            </a:pPr>
            <a:r>
              <a:rPr lang="tr-TR" sz="2000" kern="1400" dirty="0">
                <a:solidFill>
                  <a:srgbClr val="000000"/>
                </a:solidFill>
                <a:latin typeface="Calibri" panose="020F0502020204030204" pitchFamily="34" charset="0"/>
              </a:rPr>
              <a:t>Teknoloji geleceğe uyum sağlamadır.</a:t>
            </a:r>
          </a:p>
          <a:p>
            <a:pPr marL="171450" indent="-171450">
              <a:lnSpc>
                <a:spcPct val="200000"/>
              </a:lnSpc>
              <a:buClr>
                <a:srgbClr val="00B050"/>
              </a:buClr>
              <a:buFont typeface="Wingdings" panose="05000000000000000000" pitchFamily="2" charset="2"/>
              <a:buChar char="v"/>
            </a:pPr>
            <a:r>
              <a:rPr lang="tr-TR" sz="2000" kern="1400" dirty="0">
                <a:solidFill>
                  <a:srgbClr val="000000"/>
                </a:solidFill>
                <a:latin typeface="Calibri" panose="020F0502020204030204" pitchFamily="34" charset="0"/>
              </a:rPr>
              <a:t>İnsanlar teknolojiyi yaratır, işler hale getirir ve kullanır.</a:t>
            </a:r>
          </a:p>
          <a:p>
            <a:pPr marL="171450" indent="-171450">
              <a:lnSpc>
                <a:spcPct val="200000"/>
              </a:lnSpc>
              <a:buClr>
                <a:srgbClr val="00B050"/>
              </a:buClr>
              <a:buFont typeface="Wingdings" panose="05000000000000000000" pitchFamily="2" charset="2"/>
              <a:buChar char="v"/>
            </a:pPr>
            <a:r>
              <a:rPr lang="tr-TR" sz="2000" kern="1400" dirty="0">
                <a:solidFill>
                  <a:srgbClr val="000000"/>
                </a:solidFill>
                <a:latin typeface="Calibri" panose="020F0502020204030204" pitchFamily="34" charset="0"/>
              </a:rPr>
              <a:t>İnsan hayatını kolaylaştırır.</a:t>
            </a:r>
          </a:p>
          <a:p>
            <a:pPr marL="171450" indent="-171450">
              <a:lnSpc>
                <a:spcPct val="200000"/>
              </a:lnSpc>
              <a:buClr>
                <a:srgbClr val="00B050"/>
              </a:buClr>
              <a:buFont typeface="Wingdings" panose="05000000000000000000" pitchFamily="2" charset="2"/>
              <a:buChar char="v"/>
            </a:pPr>
            <a:r>
              <a:rPr lang="tr-TR" sz="2000" kern="1400" dirty="0">
                <a:solidFill>
                  <a:srgbClr val="000000"/>
                </a:solidFill>
                <a:latin typeface="Calibri" panose="020F0502020204030204" pitchFamily="34" charset="0"/>
              </a:rPr>
              <a:t>İnsan yaşamının konfor ve kalitesini artırır.</a:t>
            </a:r>
          </a:p>
        </p:txBody>
      </p:sp>
    </p:spTree>
    <p:extLst>
      <p:ext uri="{BB962C8B-B14F-4D97-AF65-F5344CB8AC3E}">
        <p14:creationId xmlns:p14="http://schemas.microsoft.com/office/powerpoint/2010/main" xmlns="" val="852980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Picture 2" descr="READ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6687" y="322298"/>
            <a:ext cx="978068" cy="15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3" name="Dikdörtgen 2"/>
          <p:cNvSpPr/>
          <p:nvPr/>
        </p:nvSpPr>
        <p:spPr>
          <a:xfrm>
            <a:off x="1523999" y="1606820"/>
            <a:ext cx="9506857" cy="3276282"/>
          </a:xfrm>
          <a:prstGeom prst="rect">
            <a:avLst/>
          </a:prstGeom>
        </p:spPr>
        <p:txBody>
          <a:bodyPr wrap="square">
            <a:spAutoFit/>
          </a:bodyPr>
          <a:lstStyle/>
          <a:p>
            <a:pPr>
              <a:lnSpc>
                <a:spcPct val="150000"/>
              </a:lnSpc>
            </a:pPr>
            <a:r>
              <a:rPr lang="tr-TR" sz="2000" b="1" kern="1400" dirty="0">
                <a:solidFill>
                  <a:srgbClr val="00B0F0"/>
                </a:solidFill>
                <a:latin typeface="Calibri" panose="020F0502020204030204" pitchFamily="34" charset="0"/>
              </a:rPr>
              <a:t>TEKNOLOJİNİ ÖNEMİ </a:t>
            </a:r>
          </a:p>
          <a:p>
            <a:pPr>
              <a:lnSpc>
                <a:spcPct val="150000"/>
              </a:lnSpc>
            </a:pPr>
            <a:r>
              <a:rPr lang="tr-TR" sz="2000" dirty="0">
                <a:latin typeface="Calibri" panose="020F0502020204030204" pitchFamily="34" charset="0"/>
              </a:rPr>
              <a:t>Günümüzde insanların ihtiyaçları ve çeşitli konularda sorunları vardır. Bu sorunları çözebilmek ve ihtiyaçları gidermek için teknolojiye ihtiyaç duyulur. Şuan 2018 yılı değil de daha eski zamanda teknoloji öncesi bir dönemde yaşıyor olduğumuzu bir düşünün. Temel ihtiyaçlarımızdan elektrikten yoksunuz aslında bu bile büyük bir eksik. Elinizin altındaki internet olmasaydı temel ev aletleri (çamaşır makinası, buzdolabı, fırın vb.) olmasaydı hayat ne kadar zor olurdu. </a:t>
            </a:r>
          </a:p>
        </p:txBody>
      </p:sp>
    </p:spTree>
    <p:extLst>
      <p:ext uri="{BB962C8B-B14F-4D97-AF65-F5344CB8AC3E}">
        <p14:creationId xmlns:p14="http://schemas.microsoft.com/office/powerpoint/2010/main" xmlns="" val="2923401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Picture 2" descr="READ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6687" y="322298"/>
            <a:ext cx="978068" cy="15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5" name="Dikdörtgen 4"/>
          <p:cNvSpPr/>
          <p:nvPr/>
        </p:nvSpPr>
        <p:spPr>
          <a:xfrm>
            <a:off x="1524001" y="322298"/>
            <a:ext cx="9332686" cy="1938992"/>
          </a:xfrm>
          <a:prstGeom prst="rect">
            <a:avLst/>
          </a:prstGeom>
        </p:spPr>
        <p:txBody>
          <a:bodyPr wrap="square">
            <a:spAutoFit/>
          </a:bodyPr>
          <a:lstStyle/>
          <a:p>
            <a:pPr>
              <a:lnSpc>
                <a:spcPct val="150000"/>
              </a:lnSpc>
            </a:pPr>
            <a:r>
              <a:rPr lang="tr-TR" sz="2000" dirty="0">
                <a:latin typeface="Calibri" panose="020F0502020204030204" pitchFamily="34" charset="0"/>
              </a:rPr>
              <a:t>E</a:t>
            </a:r>
            <a:r>
              <a:rPr lang="tr-TR" sz="2000" dirty="0" smtClean="0">
                <a:latin typeface="Calibri" panose="020F0502020204030204" pitchFamily="34" charset="0"/>
              </a:rPr>
              <a:t>ski </a:t>
            </a:r>
            <a:r>
              <a:rPr lang="tr-TR" sz="2000" dirty="0">
                <a:latin typeface="Calibri" panose="020F0502020204030204" pitchFamily="34" charset="0"/>
              </a:rPr>
              <a:t>zamanlar da insanlar beslenme ihtiyacını karşılamak için ellerinde bulanan aletleri (ağaçları, çalıları) kullanarak mızraklar yaptılar</a:t>
            </a:r>
            <a:r>
              <a:rPr lang="tr-TR" sz="2000" dirty="0">
                <a:solidFill>
                  <a:srgbClr val="00B0F0"/>
                </a:solidFill>
                <a:latin typeface="Calibri" panose="020F0502020204030204" pitchFamily="34" charset="0"/>
              </a:rPr>
              <a:t>. (Dikkat edersek mızrak yapımı gördüğünüz gibi ihtiyaçtan doğdu) </a:t>
            </a:r>
            <a:r>
              <a:rPr lang="tr-TR" sz="2000" dirty="0">
                <a:latin typeface="Calibri" panose="020F0502020204030204" pitchFamily="34" charset="0"/>
              </a:rPr>
              <a:t>Hayvanları izleyerek avlandılar. </a:t>
            </a:r>
            <a:endParaRPr lang="tr-TR" sz="2000" dirty="0" smtClean="0">
              <a:latin typeface="Calibri" panose="020F0502020204030204" pitchFamily="34" charset="0"/>
            </a:endParaRPr>
          </a:p>
          <a:p>
            <a:pPr>
              <a:lnSpc>
                <a:spcPct val="150000"/>
              </a:lnSpc>
            </a:pPr>
            <a:endParaRPr lang="tr-TR" sz="2000" dirty="0">
              <a:latin typeface="Calibri" panose="020F0502020204030204" pitchFamily="34" charset="0"/>
            </a:endParaRPr>
          </a:p>
        </p:txBody>
      </p:sp>
      <p:pic>
        <p:nvPicPr>
          <p:cNvPr id="6" name="Picture 4" descr="Ä°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13035" y="1921393"/>
            <a:ext cx="8354618" cy="469947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426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Picture 2" descr="READ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6687" y="322298"/>
            <a:ext cx="978068" cy="15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5" name="Dikdörtgen 4"/>
          <p:cNvSpPr/>
          <p:nvPr/>
        </p:nvSpPr>
        <p:spPr>
          <a:xfrm>
            <a:off x="1524001" y="1514993"/>
            <a:ext cx="9332686" cy="2400657"/>
          </a:xfrm>
          <a:prstGeom prst="rect">
            <a:avLst/>
          </a:prstGeom>
        </p:spPr>
        <p:txBody>
          <a:bodyPr wrap="square">
            <a:spAutoFit/>
          </a:bodyPr>
          <a:lstStyle/>
          <a:p>
            <a:pPr>
              <a:lnSpc>
                <a:spcPct val="150000"/>
              </a:lnSpc>
            </a:pPr>
            <a:endParaRPr lang="tr-TR" sz="2000" dirty="0">
              <a:latin typeface="Calibri" panose="020F0502020204030204" pitchFamily="34" charset="0"/>
            </a:endParaRPr>
          </a:p>
          <a:p>
            <a:pPr>
              <a:lnSpc>
                <a:spcPct val="150000"/>
              </a:lnSpc>
            </a:pPr>
            <a:r>
              <a:rPr lang="tr-TR" sz="2000" dirty="0" smtClean="0">
                <a:latin typeface="Calibri" panose="020F0502020204030204" pitchFamily="34" charset="0"/>
              </a:rPr>
              <a:t>Düşünün </a:t>
            </a:r>
            <a:r>
              <a:rPr lang="tr-TR" sz="2000" dirty="0">
                <a:latin typeface="Calibri" panose="020F0502020204030204" pitchFamily="34" charset="0"/>
              </a:rPr>
              <a:t>o zamanlarda insanların beslenme ihtiyacını karşılaması bile günümüzdekine göre ne kadar zor ve farklı. </a:t>
            </a:r>
            <a:endParaRPr lang="tr-TR" sz="2000" dirty="0" smtClean="0">
              <a:latin typeface="Calibri" panose="020F0502020204030204" pitchFamily="34" charset="0"/>
            </a:endParaRPr>
          </a:p>
          <a:p>
            <a:pPr>
              <a:lnSpc>
                <a:spcPct val="150000"/>
              </a:lnSpc>
            </a:pPr>
            <a:endParaRPr lang="tr-TR" sz="2000" dirty="0">
              <a:latin typeface="Calibri" panose="020F0502020204030204" pitchFamily="34" charset="0"/>
            </a:endParaRPr>
          </a:p>
          <a:p>
            <a:pPr>
              <a:lnSpc>
                <a:spcPct val="150000"/>
              </a:lnSpc>
            </a:pPr>
            <a:r>
              <a:rPr lang="tr-TR" sz="2000" dirty="0" smtClean="0">
                <a:solidFill>
                  <a:srgbClr val="FF0000"/>
                </a:solidFill>
                <a:latin typeface="Calibri" panose="020F0502020204030204" pitchFamily="34" charset="0"/>
              </a:rPr>
              <a:t>Günümüzde insanlar </a:t>
            </a:r>
            <a:r>
              <a:rPr lang="tr-TR" sz="2000" dirty="0">
                <a:solidFill>
                  <a:srgbClr val="FF0000"/>
                </a:solidFill>
                <a:latin typeface="Calibri" panose="020F0502020204030204" pitchFamily="34" charset="0"/>
              </a:rPr>
              <a:t>beslenme </a:t>
            </a:r>
            <a:r>
              <a:rPr lang="tr-TR" sz="2000" dirty="0" smtClean="0">
                <a:solidFill>
                  <a:srgbClr val="FF0000"/>
                </a:solidFill>
                <a:latin typeface="Calibri" panose="020F0502020204030204" pitchFamily="34" charset="0"/>
              </a:rPr>
              <a:t>ihtiyacını nasıl  karşılıyorlar?</a:t>
            </a:r>
            <a:endParaRPr lang="tr-TR"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xmlns="" val="2045549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Picture 2" descr="READ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6687" y="322298"/>
            <a:ext cx="978068" cy="15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3" name="Dikdörtgen 2"/>
          <p:cNvSpPr/>
          <p:nvPr/>
        </p:nvSpPr>
        <p:spPr>
          <a:xfrm>
            <a:off x="1790869" y="604044"/>
            <a:ext cx="10043886" cy="4862870"/>
          </a:xfrm>
          <a:prstGeom prst="rect">
            <a:avLst/>
          </a:prstGeom>
        </p:spPr>
        <p:txBody>
          <a:bodyPr wrap="square">
            <a:spAutoFit/>
          </a:bodyPr>
          <a:lstStyle/>
          <a:p>
            <a:pPr>
              <a:lnSpc>
                <a:spcPct val="150000"/>
              </a:lnSpc>
            </a:pPr>
            <a:r>
              <a:rPr lang="tr-TR" sz="2000" b="1" kern="1400" dirty="0">
                <a:solidFill>
                  <a:srgbClr val="00B0F0"/>
                </a:solidFill>
                <a:latin typeface="Calibri" panose="020F0502020204030204" pitchFamily="34" charset="0"/>
              </a:rPr>
              <a:t>TEKNOLOJİNİN YARARLARI </a:t>
            </a:r>
          </a:p>
          <a:p>
            <a:pPr marL="342900" indent="-342900">
              <a:lnSpc>
                <a:spcPct val="200000"/>
              </a:lnSpc>
              <a:buClr>
                <a:srgbClr val="00B0F0"/>
              </a:buClr>
              <a:buFont typeface="Wingdings" panose="05000000000000000000" pitchFamily="2" charset="2"/>
              <a:buChar char="Ø"/>
            </a:pPr>
            <a:r>
              <a:rPr lang="tr-TR" sz="2000" dirty="0" smtClean="0">
                <a:latin typeface="Calibri" panose="020F0502020204030204" pitchFamily="34" charset="0"/>
              </a:rPr>
              <a:t>İnternet </a:t>
            </a:r>
            <a:r>
              <a:rPr lang="tr-TR" sz="2000" dirty="0">
                <a:latin typeface="Calibri" panose="020F0502020204030204" pitchFamily="34" charset="0"/>
              </a:rPr>
              <a:t>sayesinde bilginin hızlı yayılması,</a:t>
            </a:r>
          </a:p>
          <a:p>
            <a:pPr marL="342900" indent="-342900">
              <a:lnSpc>
                <a:spcPct val="200000"/>
              </a:lnSpc>
              <a:buClr>
                <a:srgbClr val="00B0F0"/>
              </a:buClr>
              <a:buFont typeface="Wingdings" panose="05000000000000000000" pitchFamily="2" charset="2"/>
              <a:buChar char="Ø"/>
            </a:pPr>
            <a:r>
              <a:rPr lang="tr-TR" sz="2000" dirty="0" smtClean="0">
                <a:latin typeface="Calibri" panose="020F0502020204030204" pitchFamily="34" charset="0"/>
              </a:rPr>
              <a:t>Çamaşır </a:t>
            </a:r>
            <a:r>
              <a:rPr lang="tr-TR" sz="2000" dirty="0">
                <a:latin typeface="Calibri" panose="020F0502020204030204" pitchFamily="34" charset="0"/>
              </a:rPr>
              <a:t>makinesi, bulaşık makinesi gibi teknolojik ürünler işlerimizi kolaylaştırır.</a:t>
            </a:r>
          </a:p>
          <a:p>
            <a:pPr marL="342900" indent="-342900">
              <a:lnSpc>
                <a:spcPct val="200000"/>
              </a:lnSpc>
              <a:buClr>
                <a:srgbClr val="00B0F0"/>
              </a:buClr>
              <a:buFont typeface="Wingdings" panose="05000000000000000000" pitchFamily="2" charset="2"/>
              <a:buChar char="Ø"/>
            </a:pPr>
            <a:r>
              <a:rPr lang="tr-TR" sz="2000" dirty="0" smtClean="0">
                <a:latin typeface="Calibri" panose="020F0502020204030204" pitchFamily="34" charset="0"/>
              </a:rPr>
              <a:t>Gündelik </a:t>
            </a:r>
            <a:r>
              <a:rPr lang="tr-TR" sz="2000" dirty="0">
                <a:latin typeface="Calibri" panose="020F0502020204030204" pitchFamily="34" charset="0"/>
              </a:rPr>
              <a:t>işleri yaparken daha az enerji kullanırız.</a:t>
            </a:r>
          </a:p>
          <a:p>
            <a:pPr marL="342900" indent="-342900">
              <a:lnSpc>
                <a:spcPct val="200000"/>
              </a:lnSpc>
              <a:buClr>
                <a:srgbClr val="00B0F0"/>
              </a:buClr>
              <a:buFont typeface="Wingdings" panose="05000000000000000000" pitchFamily="2" charset="2"/>
              <a:buChar char="Ø"/>
            </a:pPr>
            <a:r>
              <a:rPr lang="tr-TR" sz="2000" dirty="0" smtClean="0">
                <a:latin typeface="Calibri" panose="020F0502020204030204" pitchFamily="34" charset="0"/>
              </a:rPr>
              <a:t>Tıp </a:t>
            </a:r>
            <a:r>
              <a:rPr lang="tr-TR" sz="2000" dirty="0">
                <a:latin typeface="Calibri" panose="020F0502020204030204" pitchFamily="34" charset="0"/>
              </a:rPr>
              <a:t>alanında  hastalıkların daha çabuk tespit ve önlemler alınmasına yardımcı olur.</a:t>
            </a:r>
          </a:p>
          <a:p>
            <a:pPr marL="342900" indent="-342900">
              <a:lnSpc>
                <a:spcPct val="200000"/>
              </a:lnSpc>
              <a:buClr>
                <a:srgbClr val="00B0F0"/>
              </a:buClr>
              <a:buFont typeface="Wingdings" panose="05000000000000000000" pitchFamily="2" charset="2"/>
              <a:buChar char="Ø"/>
            </a:pPr>
            <a:r>
              <a:rPr lang="tr-TR" sz="2000" dirty="0" smtClean="0">
                <a:latin typeface="Calibri" panose="020F0502020204030204" pitchFamily="34" charset="0"/>
              </a:rPr>
              <a:t>Eğitimde </a:t>
            </a:r>
            <a:r>
              <a:rPr lang="tr-TR" sz="2000" dirty="0">
                <a:latin typeface="Calibri" panose="020F0502020204030204" pitchFamily="34" charset="0"/>
              </a:rPr>
              <a:t>mikroskop, fotokopi makinası ve akıllı tahta, kalıcı öğrenmeler sağlar. </a:t>
            </a:r>
            <a:endParaRPr lang="tr-TR" sz="2000" dirty="0" smtClean="0">
              <a:latin typeface="Calibri" panose="020F0502020204030204" pitchFamily="34" charset="0"/>
            </a:endParaRPr>
          </a:p>
          <a:p>
            <a:pPr marL="342900" indent="-342900">
              <a:lnSpc>
                <a:spcPct val="200000"/>
              </a:lnSpc>
              <a:buClr>
                <a:srgbClr val="00B0F0"/>
              </a:buClr>
              <a:buFont typeface="Wingdings" panose="05000000000000000000" pitchFamily="2" charset="2"/>
              <a:buChar char="Ø"/>
            </a:pPr>
            <a:r>
              <a:rPr lang="tr-TR" sz="2000" dirty="0" smtClean="0">
                <a:latin typeface="Calibri" panose="020F0502020204030204" pitchFamily="34" charset="0"/>
              </a:rPr>
              <a:t>İletişim </a:t>
            </a:r>
            <a:r>
              <a:rPr lang="tr-TR" sz="2000" dirty="0">
                <a:latin typeface="Calibri" panose="020F0502020204030204" pitchFamily="34" charset="0"/>
              </a:rPr>
              <a:t>aletleri ile daha fazla insana haberler ulaştırılmaktadır.</a:t>
            </a:r>
          </a:p>
          <a:p>
            <a:pPr marL="342900" indent="-342900">
              <a:lnSpc>
                <a:spcPct val="200000"/>
              </a:lnSpc>
              <a:buClr>
                <a:srgbClr val="00B0F0"/>
              </a:buClr>
              <a:buFont typeface="Wingdings" panose="05000000000000000000" pitchFamily="2" charset="2"/>
              <a:buChar char="Ø"/>
            </a:pPr>
            <a:r>
              <a:rPr lang="tr-TR" sz="2000" dirty="0" smtClean="0">
                <a:latin typeface="Calibri" panose="020F0502020204030204" pitchFamily="34" charset="0"/>
              </a:rPr>
              <a:t>Ulaşım </a:t>
            </a:r>
            <a:r>
              <a:rPr lang="tr-TR" sz="2000" dirty="0">
                <a:latin typeface="Calibri" panose="020F0502020204030204" pitchFamily="34" charset="0"/>
              </a:rPr>
              <a:t>alanında çok uzak bir yere kısa zamanda ulaşılabilmektedir.</a:t>
            </a:r>
          </a:p>
        </p:txBody>
      </p:sp>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61804" y="3730171"/>
            <a:ext cx="2830196" cy="3012981"/>
          </a:xfrm>
          <a:prstGeom prst="rect">
            <a:avLst/>
          </a:prstGeom>
        </p:spPr>
      </p:pic>
    </p:spTree>
    <p:extLst>
      <p:ext uri="{BB962C8B-B14F-4D97-AF65-F5344CB8AC3E}">
        <p14:creationId xmlns:p14="http://schemas.microsoft.com/office/powerpoint/2010/main" xmlns="" val="3768596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Picture 2" descr="READ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6687" y="322298"/>
            <a:ext cx="978068" cy="15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3" name="Dikdörtgen 2"/>
          <p:cNvSpPr/>
          <p:nvPr/>
        </p:nvSpPr>
        <p:spPr>
          <a:xfrm>
            <a:off x="1457040" y="516288"/>
            <a:ext cx="10043886" cy="3477875"/>
          </a:xfrm>
          <a:prstGeom prst="rect">
            <a:avLst/>
          </a:prstGeom>
        </p:spPr>
        <p:txBody>
          <a:bodyPr wrap="square">
            <a:spAutoFit/>
          </a:bodyPr>
          <a:lstStyle/>
          <a:p>
            <a:r>
              <a:rPr lang="tr-TR" sz="2000" b="1" kern="1400" dirty="0">
                <a:solidFill>
                  <a:srgbClr val="00B050"/>
                </a:solidFill>
                <a:latin typeface="Calibri" panose="020F0502020204030204" pitchFamily="34" charset="0"/>
              </a:rPr>
              <a:t>TEKNOLOJİNİN ZARARLARI </a:t>
            </a:r>
          </a:p>
          <a:p>
            <a:pPr marL="342900" indent="-342900">
              <a:lnSpc>
                <a:spcPct val="200000"/>
              </a:lnSpc>
              <a:buFont typeface="Wingdings" panose="05000000000000000000" pitchFamily="2" charset="2"/>
              <a:buChar char="v"/>
            </a:pPr>
            <a:r>
              <a:rPr lang="tr-TR" sz="2000" dirty="0" smtClean="0">
                <a:latin typeface="Calibri" panose="020F0502020204030204" pitchFamily="34" charset="0"/>
              </a:rPr>
              <a:t>Arabanın </a:t>
            </a:r>
            <a:r>
              <a:rPr lang="tr-TR" sz="2000" dirty="0">
                <a:latin typeface="Calibri" panose="020F0502020204030204" pitchFamily="34" charset="0"/>
              </a:rPr>
              <a:t>egzoz dumanı havaya büyük zararlar vermekte. </a:t>
            </a:r>
          </a:p>
          <a:p>
            <a:pPr marL="342900" indent="-342900">
              <a:lnSpc>
                <a:spcPct val="200000"/>
              </a:lnSpc>
              <a:buFont typeface="Wingdings" panose="05000000000000000000" pitchFamily="2" charset="2"/>
              <a:buChar char="v"/>
            </a:pPr>
            <a:r>
              <a:rPr lang="tr-TR" sz="2000" dirty="0" smtClean="0">
                <a:latin typeface="Calibri" panose="020F0502020204030204" pitchFamily="34" charset="0"/>
              </a:rPr>
              <a:t>Ağaçlar </a:t>
            </a:r>
            <a:r>
              <a:rPr lang="tr-TR" sz="2000" dirty="0">
                <a:latin typeface="Calibri" panose="020F0502020204030204" pitchFamily="34" charset="0"/>
              </a:rPr>
              <a:t>denetimsiz bir biçim de kağıt üretmek için düzensiz ve izinsiz kesilmekte. </a:t>
            </a:r>
          </a:p>
          <a:p>
            <a:pPr marL="342900" indent="-342900">
              <a:lnSpc>
                <a:spcPct val="200000"/>
              </a:lnSpc>
              <a:buFont typeface="Wingdings" panose="05000000000000000000" pitchFamily="2" charset="2"/>
              <a:buChar char="v"/>
            </a:pPr>
            <a:r>
              <a:rPr lang="tr-TR" sz="2000" dirty="0" smtClean="0">
                <a:latin typeface="Calibri" panose="020F0502020204030204" pitchFamily="34" charset="0"/>
              </a:rPr>
              <a:t>Fabrika </a:t>
            </a:r>
            <a:r>
              <a:rPr lang="tr-TR" sz="2000" dirty="0">
                <a:latin typeface="Calibri" panose="020F0502020204030204" pitchFamily="34" charset="0"/>
              </a:rPr>
              <a:t>bacaları içerisinden her gün zehirli gazlar atılıyor. </a:t>
            </a:r>
          </a:p>
          <a:p>
            <a:pPr marL="342900" indent="-342900">
              <a:lnSpc>
                <a:spcPct val="200000"/>
              </a:lnSpc>
              <a:buFont typeface="Wingdings" panose="05000000000000000000" pitchFamily="2" charset="2"/>
              <a:buChar char="v"/>
            </a:pPr>
            <a:r>
              <a:rPr lang="tr-TR" sz="2000" dirty="0" smtClean="0">
                <a:latin typeface="Calibri" panose="020F0502020204030204" pitchFamily="34" charset="0"/>
              </a:rPr>
              <a:t>Bilinçsizce </a:t>
            </a:r>
            <a:r>
              <a:rPr lang="tr-TR" sz="2000" dirty="0">
                <a:latin typeface="Calibri" panose="020F0502020204030204" pitchFamily="34" charset="0"/>
              </a:rPr>
              <a:t>kullanılan teknolojik ürünlerde radyasyona maruz kalma söz konusu.</a:t>
            </a:r>
          </a:p>
          <a:p>
            <a:pPr marL="342900" indent="-342900">
              <a:lnSpc>
                <a:spcPct val="200000"/>
              </a:lnSpc>
              <a:buFont typeface="Wingdings" panose="05000000000000000000" pitchFamily="2" charset="2"/>
              <a:buChar char="v"/>
            </a:pPr>
            <a:r>
              <a:rPr lang="tr-TR" sz="2000" dirty="0" smtClean="0">
                <a:latin typeface="Calibri" panose="020F0502020204030204" pitchFamily="34" charset="0"/>
              </a:rPr>
              <a:t>Ergonomik </a:t>
            </a:r>
            <a:r>
              <a:rPr lang="tr-TR" sz="2000" dirty="0">
                <a:latin typeface="Calibri" panose="020F0502020204030204" pitchFamily="34" charset="0"/>
              </a:rPr>
              <a:t>olmayan tasarımlarda fiziksel hastalıklar artmaktadır.</a:t>
            </a:r>
          </a:p>
        </p:txBody>
      </p:sp>
      <p:pic>
        <p:nvPicPr>
          <p:cNvPr id="2050" name="Picture 2" descr="Ä°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5427" y="3994163"/>
            <a:ext cx="3621145" cy="27037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3014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Picture 2" descr="READ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6687" y="322298"/>
            <a:ext cx="978068" cy="15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3" name="Dikdörtgen 2"/>
          <p:cNvSpPr/>
          <p:nvPr/>
        </p:nvSpPr>
        <p:spPr>
          <a:xfrm>
            <a:off x="1573155" y="2083831"/>
            <a:ext cx="10043886" cy="2985433"/>
          </a:xfrm>
          <a:prstGeom prst="rect">
            <a:avLst/>
          </a:prstGeom>
        </p:spPr>
        <p:txBody>
          <a:bodyPr wrap="square">
            <a:spAutoFit/>
          </a:bodyPr>
          <a:lstStyle/>
          <a:p>
            <a:r>
              <a:rPr lang="tr-TR" sz="2800" b="1" kern="1400" dirty="0">
                <a:solidFill>
                  <a:srgbClr val="00B050"/>
                </a:solidFill>
                <a:latin typeface="Calibri" panose="020F0502020204030204" pitchFamily="34" charset="0"/>
              </a:rPr>
              <a:t>TASARIM NEDİR?</a:t>
            </a:r>
          </a:p>
          <a:p>
            <a:pPr>
              <a:lnSpc>
                <a:spcPct val="200000"/>
              </a:lnSpc>
            </a:pPr>
            <a:r>
              <a:rPr lang="en-US" sz="2000" dirty="0" err="1">
                <a:latin typeface="Calibri" panose="020F0502020204030204" pitchFamily="34" charset="0"/>
              </a:rPr>
              <a:t>Tasarım</a:t>
            </a:r>
            <a:r>
              <a:rPr lang="en-US" sz="2000" dirty="0">
                <a:latin typeface="Calibri" panose="020F0502020204030204" pitchFamily="34" charset="0"/>
              </a:rPr>
              <a:t>, </a:t>
            </a:r>
            <a:r>
              <a:rPr lang="en-US" sz="2000" dirty="0" err="1">
                <a:latin typeface="Calibri" panose="020F0502020204030204" pitchFamily="34" charset="0"/>
              </a:rPr>
              <a:t>zihinde</a:t>
            </a:r>
            <a:r>
              <a:rPr lang="en-US" sz="2000" dirty="0">
                <a:latin typeface="Calibri" panose="020F0502020204030204" pitchFamily="34" charset="0"/>
              </a:rPr>
              <a:t> </a:t>
            </a:r>
            <a:r>
              <a:rPr lang="tr-TR" sz="2000" dirty="0">
                <a:latin typeface="Calibri" panose="020F0502020204030204" pitchFamily="34" charset="0"/>
              </a:rPr>
              <a:t>canlandırılan bir fikrin </a:t>
            </a:r>
            <a:r>
              <a:rPr lang="en-US" sz="2000" dirty="0" err="1">
                <a:latin typeface="Calibri" panose="020F0502020204030204" pitchFamily="34" charset="0"/>
              </a:rPr>
              <a:t>biçimdir.Fikrin</a:t>
            </a:r>
            <a:r>
              <a:rPr lang="en-US" sz="2000" dirty="0">
                <a:latin typeface="Calibri" panose="020F0502020204030204" pitchFamily="34" charset="0"/>
              </a:rPr>
              <a:t> </a:t>
            </a:r>
            <a:r>
              <a:rPr lang="en-US" sz="2000" dirty="0" err="1">
                <a:latin typeface="Calibri" panose="020F0502020204030204" pitchFamily="34" charset="0"/>
              </a:rPr>
              <a:t>zihinde</a:t>
            </a:r>
            <a:r>
              <a:rPr lang="en-US" sz="2000" dirty="0">
                <a:latin typeface="Calibri" panose="020F0502020204030204" pitchFamily="34" charset="0"/>
              </a:rPr>
              <a:t> </a:t>
            </a:r>
            <a:r>
              <a:rPr lang="en-US" sz="2000" dirty="0" err="1">
                <a:latin typeface="Calibri" panose="020F0502020204030204" pitchFamily="34" charset="0"/>
              </a:rPr>
              <a:t>görseleşmesidir</a:t>
            </a:r>
            <a:r>
              <a:rPr lang="en-US" sz="2000" dirty="0">
                <a:latin typeface="Calibri" panose="020F0502020204030204" pitchFamily="34" charset="0"/>
              </a:rPr>
              <a:t>.</a:t>
            </a:r>
            <a:endParaRPr lang="tr-TR" sz="2000" dirty="0">
              <a:latin typeface="Calibri" panose="020F0502020204030204" pitchFamily="34" charset="0"/>
            </a:endParaRPr>
          </a:p>
          <a:p>
            <a:pPr>
              <a:lnSpc>
                <a:spcPct val="200000"/>
              </a:lnSpc>
            </a:pPr>
            <a:r>
              <a:rPr lang="en-US" sz="2000" dirty="0" err="1">
                <a:latin typeface="Calibri" panose="020F0502020204030204" pitchFamily="34" charset="0"/>
              </a:rPr>
              <a:t>Tasarım</a:t>
            </a:r>
            <a:r>
              <a:rPr lang="en-US" sz="2000" dirty="0">
                <a:latin typeface="Calibri" panose="020F0502020204030204" pitchFamily="34" charset="0"/>
              </a:rPr>
              <a:t> </a:t>
            </a:r>
            <a:r>
              <a:rPr lang="en-US" sz="2000" dirty="0" err="1">
                <a:latin typeface="Calibri" panose="020F0502020204030204" pitchFamily="34" charset="0"/>
              </a:rPr>
              <a:t>aslında</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r>
              <a:rPr lang="tr-TR" sz="2000" dirty="0">
                <a:latin typeface="Calibri" panose="020F0502020204030204" pitchFamily="34" charset="0"/>
              </a:rPr>
              <a:t>kurgu</a:t>
            </a:r>
            <a:r>
              <a:rPr lang="en-US" sz="2000" dirty="0" err="1">
                <a:latin typeface="Calibri" panose="020F0502020204030204" pitchFamily="34" charset="0"/>
              </a:rPr>
              <a:t>dur</a:t>
            </a:r>
            <a:r>
              <a:rPr lang="en-US" sz="2000" dirty="0">
                <a:latin typeface="Calibri" panose="020F0502020204030204" pitchFamily="34" charset="0"/>
              </a:rPr>
              <a:t>, </a:t>
            </a:r>
            <a:r>
              <a:rPr lang="en-US" sz="2000" dirty="0" err="1">
                <a:latin typeface="Calibri" panose="020F0502020204030204" pitchFamily="34" charset="0"/>
              </a:rPr>
              <a:t>zihnimizde</a:t>
            </a:r>
            <a:r>
              <a:rPr lang="en-US" sz="2000" dirty="0">
                <a:latin typeface="Calibri" panose="020F0502020204030204" pitchFamily="34" charset="0"/>
              </a:rPr>
              <a:t> </a:t>
            </a:r>
            <a:r>
              <a:rPr lang="en-US" sz="2000" dirty="0" err="1">
                <a:latin typeface="Calibri" panose="020F0502020204030204" pitchFamily="34" charset="0"/>
              </a:rPr>
              <a:t>canlandırdığımız</a:t>
            </a:r>
            <a:r>
              <a:rPr lang="tr-TR" sz="2000" dirty="0">
                <a:latin typeface="Calibri" panose="020F0502020204030204" pitchFamily="34" charset="0"/>
              </a:rPr>
              <a:t> bir fikri </a:t>
            </a:r>
            <a:r>
              <a:rPr lang="en-US" sz="2000" dirty="0" err="1">
                <a:latin typeface="Calibri" panose="020F0502020204030204" pitchFamily="34" charset="0"/>
              </a:rPr>
              <a:t>gerçekleştirme</a:t>
            </a:r>
            <a:r>
              <a:rPr lang="en-US" sz="2000" dirty="0">
                <a:latin typeface="Calibri" panose="020F0502020204030204" pitchFamily="34" charset="0"/>
              </a:rPr>
              <a:t> </a:t>
            </a:r>
            <a:r>
              <a:rPr lang="en-US" sz="2000" dirty="0" err="1">
                <a:latin typeface="Calibri" panose="020F0502020204030204" pitchFamily="34" charset="0"/>
              </a:rPr>
              <a:t>eylemidir</a:t>
            </a:r>
            <a:r>
              <a:rPr lang="en-US" sz="2000" dirty="0">
                <a:latin typeface="Calibri" panose="020F0502020204030204" pitchFamily="34" charset="0"/>
              </a:rPr>
              <a:t>.</a:t>
            </a:r>
            <a:r>
              <a:rPr lang="tr-TR" sz="2000" dirty="0">
                <a:latin typeface="Calibri" panose="020F0502020204030204" pitchFamily="34" charset="0"/>
              </a:rPr>
              <a:t> </a:t>
            </a:r>
            <a:r>
              <a:rPr lang="tr-TR" sz="2000" kern="1400" dirty="0">
                <a:latin typeface="Calibri" panose="020F0502020204030204" pitchFamily="34" charset="0"/>
              </a:rPr>
              <a:t>Tasarım, gerçek hayat problemlerine sunulan çözümler bütünüdür.</a:t>
            </a:r>
          </a:p>
          <a:p>
            <a:pPr>
              <a:lnSpc>
                <a:spcPct val="200000"/>
              </a:lnSpc>
            </a:pPr>
            <a:r>
              <a:rPr lang="en-US" sz="2000" dirty="0" err="1">
                <a:latin typeface="Calibri" panose="020F0502020204030204" pitchFamily="34" charset="0"/>
              </a:rPr>
              <a:t>Bilgi</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hayal</a:t>
            </a:r>
            <a:r>
              <a:rPr lang="en-US" sz="2000" dirty="0">
                <a:latin typeface="Calibri" panose="020F0502020204030204" pitchFamily="34" charset="0"/>
              </a:rPr>
              <a:t> </a:t>
            </a:r>
            <a:r>
              <a:rPr lang="en-US" sz="2000" dirty="0" err="1">
                <a:latin typeface="Calibri" panose="020F0502020204030204" pitchFamily="34" charset="0"/>
              </a:rPr>
              <a:t>gücünün</a:t>
            </a:r>
            <a:r>
              <a:rPr lang="en-US" sz="2000" dirty="0">
                <a:latin typeface="Calibri" panose="020F0502020204030204" pitchFamily="34" charset="0"/>
              </a:rPr>
              <a:t> </a:t>
            </a:r>
            <a:r>
              <a:rPr lang="en-US" sz="2000" dirty="0" err="1">
                <a:latin typeface="Calibri" panose="020F0502020204030204" pitchFamily="34" charset="0"/>
              </a:rPr>
              <a:t>birleşiminden</a:t>
            </a:r>
            <a:r>
              <a:rPr lang="en-US" sz="2000" dirty="0">
                <a:latin typeface="Calibri" panose="020F0502020204030204" pitchFamily="34" charset="0"/>
              </a:rPr>
              <a:t> </a:t>
            </a:r>
            <a:r>
              <a:rPr lang="en-US" sz="2000" dirty="0" err="1">
                <a:latin typeface="Calibri" panose="020F0502020204030204" pitchFamily="34" charset="0"/>
              </a:rPr>
              <a:t>oluşan</a:t>
            </a:r>
            <a:r>
              <a:rPr lang="en-US" sz="2000" dirty="0">
                <a:latin typeface="Calibri" panose="020F0502020204030204" pitchFamily="34" charset="0"/>
              </a:rPr>
              <a:t> </a:t>
            </a:r>
            <a:r>
              <a:rPr lang="en-US" sz="2000" dirty="0" err="1">
                <a:latin typeface="Calibri" panose="020F0502020204030204" pitchFamily="34" charset="0"/>
              </a:rPr>
              <a:t>yaratılardır</a:t>
            </a:r>
            <a:r>
              <a:rPr lang="en-US" sz="2000" dirty="0">
                <a:latin typeface="Calibri" panose="020F0502020204030204" pitchFamily="34" charset="0"/>
              </a:rPr>
              <a:t>.</a:t>
            </a:r>
          </a:p>
        </p:txBody>
      </p:sp>
    </p:spTree>
    <p:extLst>
      <p:ext uri="{BB962C8B-B14F-4D97-AF65-F5344CB8AC3E}">
        <p14:creationId xmlns:p14="http://schemas.microsoft.com/office/powerpoint/2010/main" xmlns="" val="4177782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Picture 2" descr="READ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53835" y="246742"/>
            <a:ext cx="815025" cy="1332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3" name="Dikdörtgen 2"/>
          <p:cNvSpPr/>
          <p:nvPr/>
        </p:nvSpPr>
        <p:spPr>
          <a:xfrm>
            <a:off x="1144983" y="1237737"/>
            <a:ext cx="10176160" cy="4708981"/>
          </a:xfrm>
          <a:prstGeom prst="rect">
            <a:avLst/>
          </a:prstGeom>
        </p:spPr>
        <p:txBody>
          <a:bodyPr wrap="square">
            <a:spAutoFit/>
          </a:bodyPr>
          <a:lstStyle/>
          <a:p>
            <a:pPr>
              <a:lnSpc>
                <a:spcPct val="150000"/>
              </a:lnSpc>
            </a:pPr>
            <a:r>
              <a:rPr lang="tr-TR" sz="2000" b="1" dirty="0">
                <a:solidFill>
                  <a:srgbClr val="FF0000"/>
                </a:solidFill>
                <a:latin typeface="Calibri" panose="020F0502020204030204" pitchFamily="34" charset="0"/>
              </a:rPr>
              <a:t>Kurgu; </a:t>
            </a:r>
            <a:endParaRPr lang="tr-TR" sz="2000" b="1" dirty="0" smtClean="0">
              <a:solidFill>
                <a:srgbClr val="FF0000"/>
              </a:solidFill>
              <a:latin typeface="Calibri" panose="020F0502020204030204" pitchFamily="34" charset="0"/>
            </a:endParaRPr>
          </a:p>
          <a:p>
            <a:pPr>
              <a:lnSpc>
                <a:spcPct val="150000"/>
              </a:lnSpc>
            </a:pPr>
            <a:r>
              <a:rPr lang="tr-TR" sz="2000" dirty="0">
                <a:latin typeface="Calibri" panose="020F0502020204030204" pitchFamily="34" charset="0"/>
              </a:rPr>
              <a:t>B</a:t>
            </a:r>
            <a:r>
              <a:rPr lang="tr-TR" sz="2000" dirty="0" smtClean="0">
                <a:latin typeface="Calibri" panose="020F0502020204030204" pitchFamily="34" charset="0"/>
              </a:rPr>
              <a:t>ilgilerin</a:t>
            </a:r>
            <a:r>
              <a:rPr lang="tr-TR" sz="2000" dirty="0">
                <a:latin typeface="Calibri" panose="020F0502020204030204" pitchFamily="34" charset="0"/>
              </a:rPr>
              <a:t>, olayların </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tr-TR" sz="2000" dirty="0">
                <a:latin typeface="Calibri" panose="020F0502020204030204" pitchFamily="34" charset="0"/>
              </a:rPr>
              <a:t>olguların </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senaryo</a:t>
            </a:r>
            <a:r>
              <a:rPr lang="en-US" sz="2000" dirty="0">
                <a:latin typeface="Calibri" panose="020F0502020204030204" pitchFamily="34" charset="0"/>
              </a:rPr>
              <a:t> </a:t>
            </a:r>
            <a:r>
              <a:rPr lang="en-US" sz="2000" dirty="0" err="1">
                <a:latin typeface="Calibri" panose="020F0502020204030204" pitchFamily="34" charset="0"/>
              </a:rPr>
              <a:t>dâhilinde</a:t>
            </a:r>
            <a:r>
              <a:rPr lang="en-US" sz="2000" dirty="0">
                <a:latin typeface="Calibri" panose="020F0502020204030204" pitchFamily="34" charset="0"/>
              </a:rPr>
              <a:t> belli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amaca</a:t>
            </a:r>
            <a:r>
              <a:rPr lang="en-US" sz="2000" dirty="0">
                <a:latin typeface="Calibri" panose="020F0502020204030204" pitchFamily="34" charset="0"/>
              </a:rPr>
              <a:t> </a:t>
            </a:r>
            <a:r>
              <a:rPr lang="en-US" sz="2000" dirty="0" err="1">
                <a:latin typeface="Calibri" panose="020F0502020204030204" pitchFamily="34" charset="0"/>
              </a:rPr>
              <a:t>uygun</a:t>
            </a:r>
            <a:r>
              <a:rPr lang="en-US" sz="2000" dirty="0">
                <a:latin typeface="Calibri" panose="020F0502020204030204" pitchFamily="34" charset="0"/>
              </a:rPr>
              <a:t> </a:t>
            </a:r>
            <a:r>
              <a:rPr lang="en-US" sz="2000" dirty="0" err="1">
                <a:latin typeface="Calibri" panose="020F0502020204030204" pitchFamily="34" charset="0"/>
              </a:rPr>
              <a:t>olarak</a:t>
            </a:r>
            <a:r>
              <a:rPr lang="en-US" sz="2000" dirty="0">
                <a:latin typeface="Calibri" panose="020F0502020204030204" pitchFamily="34" charset="0"/>
              </a:rPr>
              <a:t> </a:t>
            </a:r>
            <a:r>
              <a:rPr lang="tr-TR" sz="2000" dirty="0">
                <a:latin typeface="Calibri" panose="020F0502020204030204" pitchFamily="34" charset="0"/>
              </a:rPr>
              <a:t>zihinde </a:t>
            </a:r>
            <a:r>
              <a:rPr lang="en-US" sz="2000" dirty="0" err="1">
                <a:latin typeface="Calibri" panose="020F0502020204030204" pitchFamily="34" charset="0"/>
              </a:rPr>
              <a:t>peş</a:t>
            </a:r>
            <a:r>
              <a:rPr lang="en-US" sz="2000" dirty="0">
                <a:latin typeface="Calibri" panose="020F0502020204030204" pitchFamily="34" charset="0"/>
              </a:rPr>
              <a:t> </a:t>
            </a:r>
            <a:r>
              <a:rPr lang="en-US" sz="2000" dirty="0" err="1">
                <a:latin typeface="Calibri" panose="020F0502020204030204" pitchFamily="34" charset="0"/>
              </a:rPr>
              <a:t>peşe</a:t>
            </a:r>
            <a:r>
              <a:rPr lang="en-US" sz="2000" dirty="0">
                <a:latin typeface="Calibri" panose="020F0502020204030204" pitchFamily="34" charset="0"/>
              </a:rPr>
              <a:t> </a:t>
            </a:r>
            <a:r>
              <a:rPr lang="en-US" sz="2000" dirty="0" err="1">
                <a:latin typeface="Calibri" panose="020F0502020204030204" pitchFamily="34" charset="0"/>
              </a:rPr>
              <a:t>sıralanmasına</a:t>
            </a:r>
            <a:r>
              <a:rPr lang="en-US" sz="2000" dirty="0">
                <a:latin typeface="Calibri" panose="020F0502020204030204" pitchFamily="34" charset="0"/>
              </a:rPr>
              <a:t> </a:t>
            </a:r>
            <a:r>
              <a:rPr lang="tr-TR" sz="2000" dirty="0">
                <a:latin typeface="Calibri" panose="020F0502020204030204" pitchFamily="34" charset="0"/>
              </a:rPr>
              <a:t>ve bir fikir etrafında birleşmesine </a:t>
            </a:r>
            <a:r>
              <a:rPr lang="en-US" sz="2000" dirty="0" err="1">
                <a:latin typeface="Calibri" panose="020F0502020204030204" pitchFamily="34" charset="0"/>
              </a:rPr>
              <a:t>denir</a:t>
            </a:r>
            <a:r>
              <a:rPr lang="en-US" sz="2000" dirty="0">
                <a:latin typeface="Calibri" panose="020F0502020204030204" pitchFamily="34" charset="0"/>
              </a:rPr>
              <a:t>. </a:t>
            </a:r>
          </a:p>
          <a:p>
            <a:pPr>
              <a:lnSpc>
                <a:spcPct val="150000"/>
              </a:lnSpc>
            </a:pPr>
            <a:r>
              <a:rPr lang="en-US" sz="2000" b="1" dirty="0" err="1">
                <a:solidFill>
                  <a:srgbClr val="00B0F0"/>
                </a:solidFill>
                <a:latin typeface="Calibri" panose="020F0502020204030204" pitchFamily="34" charset="0"/>
              </a:rPr>
              <a:t>Tasarı</a:t>
            </a:r>
            <a:r>
              <a:rPr lang="tr-TR" sz="2000" b="1" dirty="0">
                <a:solidFill>
                  <a:srgbClr val="00B0F0"/>
                </a:solidFill>
                <a:latin typeface="Calibri" panose="020F0502020204030204" pitchFamily="34" charset="0"/>
              </a:rPr>
              <a:t>; </a:t>
            </a:r>
            <a:endParaRPr lang="tr-TR" sz="2000" b="1" dirty="0" smtClean="0">
              <a:solidFill>
                <a:srgbClr val="00B0F0"/>
              </a:solidFill>
              <a:latin typeface="Calibri" panose="020F0502020204030204" pitchFamily="34" charset="0"/>
            </a:endParaRPr>
          </a:p>
          <a:p>
            <a:pPr>
              <a:lnSpc>
                <a:spcPct val="150000"/>
              </a:lnSpc>
            </a:pPr>
            <a:r>
              <a:rPr lang="tr-TR" sz="2000" dirty="0" smtClean="0">
                <a:latin typeface="Calibri" panose="020F0502020204030204" pitchFamily="34" charset="0"/>
              </a:rPr>
              <a:t>O</a:t>
            </a:r>
            <a:r>
              <a:rPr lang="en-US" sz="2000" dirty="0" err="1">
                <a:latin typeface="Calibri" panose="020F0502020204030204" pitchFamily="34" charset="0"/>
              </a:rPr>
              <a:t>lması</a:t>
            </a:r>
            <a:r>
              <a:rPr lang="en-US" sz="2000" dirty="0">
                <a:latin typeface="Calibri" panose="020F0502020204030204" pitchFamily="34" charset="0"/>
              </a:rPr>
              <a:t> </a:t>
            </a:r>
            <a:r>
              <a:rPr lang="en-US" sz="2000" dirty="0" err="1">
                <a:latin typeface="Calibri" panose="020F0502020204030204" pitchFamily="34" charset="0"/>
              </a:rPr>
              <a:t>ya</a:t>
            </a:r>
            <a:r>
              <a:rPr lang="en-US" sz="2000" dirty="0">
                <a:latin typeface="Calibri" panose="020F0502020204030204" pitchFamily="34" charset="0"/>
              </a:rPr>
              <a:t> da </a:t>
            </a:r>
            <a:r>
              <a:rPr lang="en-US" sz="2000" dirty="0" err="1">
                <a:latin typeface="Calibri" panose="020F0502020204030204" pitchFamily="34" charset="0"/>
              </a:rPr>
              <a:t>yapılması</a:t>
            </a:r>
            <a:r>
              <a:rPr lang="en-US" sz="2000" dirty="0">
                <a:latin typeface="Calibri" panose="020F0502020204030204" pitchFamily="34" charset="0"/>
              </a:rPr>
              <a:t> </a:t>
            </a:r>
            <a:r>
              <a:rPr lang="en-US" sz="2000" dirty="0" err="1">
                <a:latin typeface="Calibri" panose="020F0502020204030204" pitchFamily="34" charset="0"/>
              </a:rPr>
              <a:t>düşünülen</a:t>
            </a:r>
            <a:r>
              <a:rPr lang="en-US" sz="2000" dirty="0">
                <a:latin typeface="Calibri" panose="020F0502020204030204" pitchFamily="34" charset="0"/>
              </a:rPr>
              <a:t>, </a:t>
            </a:r>
            <a:r>
              <a:rPr lang="en-US" sz="2000" dirty="0" err="1">
                <a:latin typeface="Calibri" panose="020F0502020204030204" pitchFamily="34" charset="0"/>
              </a:rPr>
              <a:t>istenilen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şeyin</a:t>
            </a:r>
            <a:r>
              <a:rPr lang="en-US" sz="2000" dirty="0">
                <a:latin typeface="Calibri" panose="020F0502020204030204" pitchFamily="34" charset="0"/>
              </a:rPr>
              <a:t> </a:t>
            </a:r>
            <a:r>
              <a:rPr lang="en-US" sz="2000" dirty="0" err="1">
                <a:latin typeface="Calibri" panose="020F0502020204030204" pitchFamily="34" charset="0"/>
              </a:rPr>
              <a:t>zihinde</a:t>
            </a:r>
            <a:r>
              <a:rPr lang="en-US" sz="2000" dirty="0">
                <a:latin typeface="Calibri" panose="020F0502020204030204" pitchFamily="34" charset="0"/>
              </a:rPr>
              <a:t> </a:t>
            </a:r>
            <a:r>
              <a:rPr lang="en-US" sz="2000" dirty="0" err="1">
                <a:latin typeface="Calibri" panose="020F0502020204030204" pitchFamily="34" charset="0"/>
              </a:rPr>
              <a:t>oluşması</a:t>
            </a:r>
            <a:r>
              <a:rPr lang="en-US" sz="2000" dirty="0">
                <a:latin typeface="Calibri" panose="020F0502020204030204" pitchFamily="34" charset="0"/>
              </a:rPr>
              <a:t>, </a:t>
            </a:r>
            <a:r>
              <a:rPr lang="en-US" sz="2000" dirty="0" err="1">
                <a:latin typeface="Calibri" panose="020F0502020204030204" pitchFamily="34" charset="0"/>
              </a:rPr>
              <a:t>zihinde</a:t>
            </a:r>
            <a:r>
              <a:rPr lang="en-US" sz="2000" dirty="0">
                <a:latin typeface="Calibri" panose="020F0502020204030204" pitchFamily="34" charset="0"/>
              </a:rPr>
              <a:t> </a:t>
            </a:r>
            <a:r>
              <a:rPr lang="en-US" sz="2000" dirty="0" err="1">
                <a:latin typeface="Calibri" panose="020F0502020204030204" pitchFamily="34" charset="0"/>
              </a:rPr>
              <a:t>aldığı</a:t>
            </a:r>
            <a:r>
              <a:rPr lang="en-US" sz="2000" dirty="0">
                <a:latin typeface="Calibri" panose="020F0502020204030204" pitchFamily="34" charset="0"/>
              </a:rPr>
              <a:t> </a:t>
            </a:r>
            <a:r>
              <a:rPr lang="en-US" sz="2000" dirty="0" err="1">
                <a:latin typeface="Calibri" panose="020F0502020204030204" pitchFamily="34" charset="0"/>
              </a:rPr>
              <a:t>biçim</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kimsenin</a:t>
            </a:r>
            <a:r>
              <a:rPr lang="en-US" sz="2000" dirty="0">
                <a:latin typeface="Calibri" panose="020F0502020204030204" pitchFamily="34" charset="0"/>
              </a:rPr>
              <a:t> </a:t>
            </a:r>
            <a:r>
              <a:rPr lang="en-US" sz="2000" dirty="0" err="1">
                <a:latin typeface="Calibri" panose="020F0502020204030204" pitchFamily="34" charset="0"/>
              </a:rPr>
              <a:t>yapmayı</a:t>
            </a:r>
            <a:r>
              <a:rPr lang="en-US" sz="2000" dirty="0">
                <a:latin typeface="Calibri" panose="020F0502020204030204" pitchFamily="34" charset="0"/>
              </a:rPr>
              <a:t> </a:t>
            </a:r>
            <a:r>
              <a:rPr lang="en-US" sz="2000" dirty="0" err="1">
                <a:latin typeface="Calibri" panose="020F0502020204030204" pitchFamily="34" charset="0"/>
              </a:rPr>
              <a:t>düşündüğü</a:t>
            </a:r>
            <a:r>
              <a:rPr lang="en-US" sz="2000" dirty="0">
                <a:latin typeface="Calibri" panose="020F0502020204030204" pitchFamily="34" charset="0"/>
              </a:rPr>
              <a:t>, </a:t>
            </a:r>
            <a:r>
              <a:rPr lang="en-US" sz="2000" dirty="0" err="1">
                <a:latin typeface="Calibri" panose="020F0502020204030204" pitchFamily="34" charset="0"/>
              </a:rPr>
              <a:t>tasarladığı</a:t>
            </a:r>
            <a:r>
              <a:rPr lang="en-US" sz="2000" dirty="0">
                <a:latin typeface="Calibri" panose="020F0502020204030204" pitchFamily="34" charset="0"/>
              </a:rPr>
              <a:t> </a:t>
            </a:r>
            <a:r>
              <a:rPr lang="en-US" sz="2000" dirty="0" err="1">
                <a:latin typeface="Calibri" panose="020F0502020204030204" pitchFamily="34" charset="0"/>
              </a:rPr>
              <a:t>şey</a:t>
            </a:r>
            <a:r>
              <a:rPr lang="en-US" sz="2000" dirty="0">
                <a:latin typeface="Calibri" panose="020F0502020204030204" pitchFamily="34" charset="0"/>
              </a:rPr>
              <a:t>.</a:t>
            </a:r>
            <a:endParaRPr lang="tr-TR" sz="2000" dirty="0">
              <a:latin typeface="Calibri" panose="020F0502020204030204" pitchFamily="34" charset="0"/>
            </a:endParaRPr>
          </a:p>
          <a:p>
            <a:pPr>
              <a:lnSpc>
                <a:spcPct val="150000"/>
              </a:lnSpc>
            </a:pPr>
            <a:r>
              <a:rPr lang="tr-TR" sz="2000" b="1" dirty="0">
                <a:solidFill>
                  <a:srgbClr val="00B050"/>
                </a:solidFill>
                <a:latin typeface="Calibri" panose="020F0502020204030204" pitchFamily="34" charset="0"/>
              </a:rPr>
              <a:t>Tasarlama; </a:t>
            </a:r>
            <a:endParaRPr lang="tr-TR" sz="2000" b="1" dirty="0" smtClean="0">
              <a:solidFill>
                <a:srgbClr val="00B050"/>
              </a:solidFill>
              <a:latin typeface="Calibri" panose="020F0502020204030204" pitchFamily="34" charset="0"/>
            </a:endParaRPr>
          </a:p>
          <a:p>
            <a:pPr>
              <a:lnSpc>
                <a:spcPct val="150000"/>
              </a:lnSpc>
            </a:pPr>
            <a:r>
              <a:rPr lang="en-US" sz="2000" dirty="0" err="1" smtClean="0">
                <a:latin typeface="Calibri" panose="020F0502020204030204" pitchFamily="34" charset="0"/>
              </a:rPr>
              <a:t>Farklı</a:t>
            </a:r>
            <a:r>
              <a:rPr lang="en-US" sz="2000" dirty="0" smtClean="0">
                <a:latin typeface="Calibri" panose="020F0502020204030204" pitchFamily="34" charset="0"/>
              </a:rPr>
              <a:t> </a:t>
            </a:r>
            <a:r>
              <a:rPr lang="en-US" sz="2000" dirty="0" err="1">
                <a:latin typeface="Calibri" panose="020F0502020204030204" pitchFamily="34" charset="0"/>
              </a:rPr>
              <a:t>düşüncelerin</a:t>
            </a:r>
            <a:r>
              <a:rPr lang="en-US" sz="2000" dirty="0">
                <a:latin typeface="Calibri" panose="020F0502020204030204" pitchFamily="34" charset="0"/>
              </a:rPr>
              <a:t>, </a:t>
            </a:r>
            <a:r>
              <a:rPr lang="en-US" sz="2000" dirty="0" err="1">
                <a:latin typeface="Calibri" panose="020F0502020204030204" pitchFamily="34" charset="0"/>
              </a:rPr>
              <a:t>çeşitli</a:t>
            </a:r>
            <a:r>
              <a:rPr lang="en-US" sz="2000" dirty="0">
                <a:latin typeface="Calibri" panose="020F0502020204030204" pitchFamily="34" charset="0"/>
              </a:rPr>
              <a:t> </a:t>
            </a:r>
            <a:r>
              <a:rPr lang="en-US" sz="2000" dirty="0" err="1">
                <a:latin typeface="Calibri" panose="020F0502020204030204" pitchFamily="34" charset="0"/>
              </a:rPr>
              <a:t>kurallara</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yollara</a:t>
            </a:r>
            <a:r>
              <a:rPr lang="en-US" sz="2000" dirty="0">
                <a:latin typeface="Calibri" panose="020F0502020204030204" pitchFamily="34" charset="0"/>
              </a:rPr>
              <a:t> </a:t>
            </a:r>
            <a:r>
              <a:rPr lang="en-US" sz="2000" dirty="0" err="1">
                <a:latin typeface="Calibri" panose="020F0502020204030204" pitchFamily="34" charset="0"/>
              </a:rPr>
              <a:t>uygun</a:t>
            </a:r>
            <a:r>
              <a:rPr lang="en-US" sz="2000" dirty="0">
                <a:latin typeface="Calibri" panose="020F0502020204030204" pitchFamily="34" charset="0"/>
              </a:rPr>
              <a:t> </a:t>
            </a:r>
            <a:r>
              <a:rPr lang="en-US" sz="2000" dirty="0" err="1">
                <a:latin typeface="Calibri" panose="020F0502020204030204" pitchFamily="34" charset="0"/>
              </a:rPr>
              <a:t>sıralanmasına</a:t>
            </a:r>
            <a:r>
              <a:rPr lang="en-US" sz="2000" dirty="0">
                <a:latin typeface="Calibri" panose="020F0502020204030204" pitchFamily="34" charset="0"/>
              </a:rPr>
              <a:t> </a:t>
            </a:r>
            <a:r>
              <a:rPr lang="en-US" sz="2000" dirty="0" err="1">
                <a:latin typeface="Calibri" panose="020F0502020204030204" pitchFamily="34" charset="0"/>
              </a:rPr>
              <a:t>somut</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ürün</a:t>
            </a:r>
            <a:r>
              <a:rPr lang="en-US" sz="2000" dirty="0">
                <a:latin typeface="Calibri" panose="020F0502020204030204" pitchFamily="34" charset="0"/>
              </a:rPr>
              <a:t> </a:t>
            </a:r>
            <a:r>
              <a:rPr lang="en-US" sz="2000" dirty="0" err="1">
                <a:latin typeface="Calibri" panose="020F0502020204030204" pitchFamily="34" charset="0"/>
              </a:rPr>
              <a:t>elde</a:t>
            </a:r>
            <a:r>
              <a:rPr lang="en-US" sz="2000" dirty="0">
                <a:latin typeface="Calibri" panose="020F0502020204030204" pitchFamily="34" charset="0"/>
              </a:rPr>
              <a:t> </a:t>
            </a:r>
            <a:r>
              <a:rPr lang="en-US" sz="2000" dirty="0" err="1">
                <a:latin typeface="Calibri" panose="020F0502020204030204" pitchFamily="34" charset="0"/>
              </a:rPr>
              <a:t>etme</a:t>
            </a:r>
            <a:r>
              <a:rPr lang="en-US" sz="2000" dirty="0">
                <a:latin typeface="Calibri" panose="020F0502020204030204" pitchFamily="34" charset="0"/>
              </a:rPr>
              <a:t> </a:t>
            </a:r>
            <a:r>
              <a:rPr lang="en-US" sz="2000" dirty="0" err="1">
                <a:latin typeface="Calibri" panose="020F0502020204030204" pitchFamily="34" charset="0"/>
              </a:rPr>
              <a:t>süreçlerine</a:t>
            </a:r>
            <a:r>
              <a:rPr lang="en-US" sz="2000" dirty="0">
                <a:latin typeface="Calibri" panose="020F0502020204030204" pitchFamily="34" charset="0"/>
              </a:rPr>
              <a:t> </a:t>
            </a:r>
            <a:r>
              <a:rPr lang="en-US" sz="2000" dirty="0" err="1">
                <a:latin typeface="Calibri" panose="020F0502020204030204" pitchFamily="34" charset="0"/>
              </a:rPr>
              <a:t>denir</a:t>
            </a:r>
            <a:r>
              <a:rPr lang="en-US" sz="2000" dirty="0">
                <a:latin typeface="Calibri" panose="020F0502020204030204" pitchFamily="34" charset="0"/>
              </a:rPr>
              <a:t>.</a:t>
            </a:r>
            <a:r>
              <a:rPr lang="tr-TR" sz="2000" dirty="0">
                <a:latin typeface="Calibri" panose="020F0502020204030204" pitchFamily="34" charset="0"/>
              </a:rPr>
              <a:t> </a:t>
            </a:r>
            <a:endParaRPr lang="tr-TR" sz="2000" dirty="0" smtClean="0">
              <a:latin typeface="Calibri" panose="020F0502020204030204" pitchFamily="34" charset="0"/>
            </a:endParaRPr>
          </a:p>
          <a:p>
            <a:pPr>
              <a:lnSpc>
                <a:spcPct val="150000"/>
              </a:lnSpc>
            </a:pPr>
            <a:r>
              <a:rPr lang="tr-TR" sz="2000" u="sng" dirty="0" smtClean="0">
                <a:latin typeface="Calibri" panose="020F0502020204030204" pitchFamily="34" charset="0"/>
              </a:rPr>
              <a:t>İki </a:t>
            </a:r>
            <a:r>
              <a:rPr lang="tr-TR" sz="2000" u="sng" dirty="0">
                <a:latin typeface="Calibri" panose="020F0502020204030204" pitchFamily="34" charset="0"/>
              </a:rPr>
              <a:t>çeşit tasarlama vardır</a:t>
            </a:r>
            <a:r>
              <a:rPr lang="tr-TR" sz="2000" u="sng" dirty="0" smtClean="0">
                <a:latin typeface="Calibri" panose="020F0502020204030204" pitchFamily="34" charset="0"/>
              </a:rPr>
              <a:t>.</a:t>
            </a:r>
            <a:endParaRPr lang="tr-TR" sz="2000" u="sng" dirty="0">
              <a:latin typeface="Calibri" panose="020F0502020204030204" pitchFamily="34" charset="0"/>
            </a:endParaRPr>
          </a:p>
        </p:txBody>
      </p:sp>
    </p:spTree>
    <p:extLst>
      <p:ext uri="{BB962C8B-B14F-4D97-AF65-F5344CB8AC3E}">
        <p14:creationId xmlns:p14="http://schemas.microsoft.com/office/powerpoint/2010/main" xmlns="" val="2413033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Picture 2" descr="READ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53835" y="246742"/>
            <a:ext cx="815025" cy="1332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grpSp>
        <p:nvGrpSpPr>
          <p:cNvPr id="9" name="Grup 8"/>
          <p:cNvGrpSpPr/>
          <p:nvPr/>
        </p:nvGrpSpPr>
        <p:grpSpPr>
          <a:xfrm>
            <a:off x="1752489" y="2608885"/>
            <a:ext cx="9608858" cy="1954662"/>
            <a:chOff x="2367194" y="2022250"/>
            <a:chExt cx="6365015" cy="668252"/>
          </a:xfrm>
        </p:grpSpPr>
        <p:sp>
          <p:nvSpPr>
            <p:cNvPr id="5" name="Freeform 47">
              <a:extLst>
                <a:ext uri="{FF2B5EF4-FFF2-40B4-BE49-F238E27FC236}">
                  <a16:creationId xmlns:a16="http://schemas.microsoft.com/office/drawing/2014/main" xmlns="" id="{21BEA0AA-5EB7-4950-B933-CBC61647779C}"/>
                </a:ext>
              </a:extLst>
            </p:cNvPr>
            <p:cNvSpPr>
              <a:spLocks/>
            </p:cNvSpPr>
            <p:nvPr/>
          </p:nvSpPr>
          <p:spPr bwMode="auto">
            <a:xfrm>
              <a:off x="2367194" y="2022250"/>
              <a:ext cx="6365015" cy="668252"/>
            </a:xfrm>
            <a:custGeom>
              <a:avLst/>
              <a:gdLst>
                <a:gd name="T0" fmla="*/ 2662 w 2662"/>
                <a:gd name="T1" fmla="*/ 6116 h 6753"/>
                <a:gd name="T2" fmla="*/ 1331 w 2662"/>
                <a:gd name="T3" fmla="*/ 6753 h 6753"/>
                <a:gd name="T4" fmla="*/ 0 w 2662"/>
                <a:gd name="T5" fmla="*/ 6116 h 6753"/>
                <a:gd name="T6" fmla="*/ 0 w 2662"/>
                <a:gd name="T7" fmla="*/ 0 h 6753"/>
                <a:gd name="T8" fmla="*/ 2662 w 2662"/>
                <a:gd name="T9" fmla="*/ 0 h 6753"/>
                <a:gd name="T10" fmla="*/ 2662 w 2662"/>
                <a:gd name="T11" fmla="*/ 6116 h 6753"/>
              </a:gdLst>
              <a:ahLst/>
              <a:cxnLst>
                <a:cxn ang="0">
                  <a:pos x="T0" y="T1"/>
                </a:cxn>
                <a:cxn ang="0">
                  <a:pos x="T2" y="T3"/>
                </a:cxn>
                <a:cxn ang="0">
                  <a:pos x="T4" y="T5"/>
                </a:cxn>
                <a:cxn ang="0">
                  <a:pos x="T6" y="T7"/>
                </a:cxn>
                <a:cxn ang="0">
                  <a:pos x="T8" y="T9"/>
                </a:cxn>
                <a:cxn ang="0">
                  <a:pos x="T10" y="T11"/>
                </a:cxn>
              </a:cxnLst>
              <a:rect l="0" t="0" r="r" b="b"/>
              <a:pathLst>
                <a:path w="2662" h="6753">
                  <a:moveTo>
                    <a:pt x="2662" y="6116"/>
                  </a:moveTo>
                  <a:lnTo>
                    <a:pt x="1331" y="6753"/>
                  </a:lnTo>
                  <a:lnTo>
                    <a:pt x="0" y="6116"/>
                  </a:lnTo>
                  <a:lnTo>
                    <a:pt x="0" y="0"/>
                  </a:lnTo>
                  <a:lnTo>
                    <a:pt x="2662" y="0"/>
                  </a:lnTo>
                  <a:lnTo>
                    <a:pt x="2662" y="6116"/>
                  </a:lnTo>
                  <a:close/>
                </a:path>
              </a:pathLst>
            </a:custGeom>
            <a:solidFill>
              <a:schemeClr val="accent1">
                <a:lumMod val="20000"/>
                <a:lumOff val="80000"/>
              </a:schemeClr>
            </a:solidFill>
            <a:ln>
              <a:noFill/>
            </a:ln>
            <a:extLst/>
          </p:spPr>
          <p:txBody>
            <a:bodyPr vert="horz" wrap="square" lIns="68580" tIns="34290" rIns="68580" bIns="34290" numCol="1" anchor="t" anchorCtr="0" compatLnSpc="1">
              <a:prstTxWarp prst="textNoShape">
                <a:avLst/>
              </a:prstTxWarp>
            </a:bodyPr>
            <a:lstStyle/>
            <a:p>
              <a:pPr>
                <a:lnSpc>
                  <a:spcPct val="150000"/>
                </a:lnSpc>
              </a:pPr>
              <a:r>
                <a:rPr lang="tr-TR" sz="2000" b="1" dirty="0" smtClean="0">
                  <a:solidFill>
                    <a:srgbClr val="C00000"/>
                  </a:solidFill>
                  <a:latin typeface="Calibri" panose="020F0502020204030204" pitchFamily="34" charset="0"/>
                </a:rPr>
                <a:t>1-Realist </a:t>
              </a:r>
              <a:r>
                <a:rPr lang="tr-TR" sz="2000" b="1" dirty="0">
                  <a:solidFill>
                    <a:srgbClr val="C00000"/>
                  </a:solidFill>
                  <a:latin typeface="Calibri" panose="020F0502020204030204" pitchFamily="34" charset="0"/>
                </a:rPr>
                <a:t>Tasarlamalar; </a:t>
              </a:r>
              <a:endParaRPr lang="tr-TR" sz="2000" b="1" dirty="0" smtClean="0">
                <a:solidFill>
                  <a:srgbClr val="C00000"/>
                </a:solidFill>
                <a:latin typeface="Calibri" panose="020F0502020204030204" pitchFamily="34" charset="0"/>
              </a:endParaRPr>
            </a:p>
            <a:p>
              <a:pPr>
                <a:lnSpc>
                  <a:spcPct val="150000"/>
                </a:lnSpc>
              </a:pPr>
              <a:r>
                <a:rPr lang="en-US" sz="2000" dirty="0" err="1" smtClean="0">
                  <a:latin typeface="Calibri" panose="020F0502020204030204" pitchFamily="34" charset="0"/>
                </a:rPr>
                <a:t>Hayal</a:t>
              </a:r>
              <a:r>
                <a:rPr lang="en-US" sz="2000" dirty="0" smtClean="0">
                  <a:latin typeface="Calibri" panose="020F0502020204030204" pitchFamily="34" charset="0"/>
                </a:rPr>
                <a:t> </a:t>
              </a:r>
              <a:r>
                <a:rPr lang="en-US" sz="2000" dirty="0">
                  <a:latin typeface="Calibri" panose="020F0502020204030204" pitchFamily="34" charset="0"/>
                </a:rPr>
                <a:t>ürünü ve gerçekleşmeleri mümkün tasarlamalar.</a:t>
              </a:r>
            </a:p>
            <a:p>
              <a:pPr>
                <a:lnSpc>
                  <a:spcPct val="150000"/>
                </a:lnSpc>
              </a:pPr>
              <a:r>
                <a:rPr lang="tr-TR" sz="2000" dirty="0" smtClean="0">
                  <a:latin typeface="Calibri" panose="020F0502020204030204" pitchFamily="34" charset="0"/>
                </a:rPr>
                <a:t>  </a:t>
              </a:r>
              <a:r>
                <a:rPr lang="en-US" sz="2000" dirty="0" smtClean="0">
                  <a:latin typeface="Calibri" panose="020F0502020204030204" pitchFamily="34" charset="0"/>
                </a:rPr>
                <a:t>Kış</a:t>
              </a:r>
              <a:r>
                <a:rPr lang="tr-TR" sz="2000" dirty="0" smtClean="0">
                  <a:latin typeface="Calibri" panose="020F0502020204030204" pitchFamily="34" charset="0"/>
                </a:rPr>
                <a:t>ın</a:t>
              </a:r>
              <a:r>
                <a:rPr lang="en-US" sz="2000" dirty="0" smtClean="0">
                  <a:latin typeface="Calibri" panose="020F0502020204030204" pitchFamily="34" charset="0"/>
                </a:rPr>
                <a:t> buzlu </a:t>
              </a:r>
              <a:r>
                <a:rPr lang="en-US" sz="2000" dirty="0">
                  <a:latin typeface="Calibri" panose="020F0502020204030204" pitchFamily="34" charset="0"/>
                </a:rPr>
                <a:t>yollarda </a:t>
              </a:r>
              <a:r>
                <a:rPr lang="en-US" sz="2000" dirty="0" smtClean="0">
                  <a:latin typeface="Calibri" panose="020F0502020204030204" pitchFamily="34" charset="0"/>
                </a:rPr>
                <a:t>kayma</a:t>
              </a:r>
              <a:r>
                <a:rPr lang="tr-TR" sz="2000" dirty="0" smtClean="0">
                  <a:latin typeface="Calibri" panose="020F0502020204030204" pitchFamily="34" charset="0"/>
                </a:rPr>
                <a:t>n tekerlek</a:t>
              </a:r>
              <a:r>
                <a:rPr lang="en-US" sz="2000" dirty="0" smtClean="0">
                  <a:latin typeface="Calibri" panose="020F0502020204030204" pitchFamily="34" charset="0"/>
                </a:rPr>
                <a:t> </a:t>
              </a:r>
              <a:endParaRPr lang="en-US" sz="2000" dirty="0">
                <a:latin typeface="Calibri" panose="020F0502020204030204" pitchFamily="34" charset="0"/>
              </a:endParaRPr>
            </a:p>
            <a:p>
              <a:endParaRPr lang="en-US" sz="2000" dirty="0">
                <a:latin typeface="Calibri" panose="020F0502020204030204" pitchFamily="34" charset="0"/>
              </a:endParaRPr>
            </a:p>
          </p:txBody>
        </p:sp>
        <p:grpSp>
          <p:nvGrpSpPr>
            <p:cNvPr id="6" name="Grup 5"/>
            <p:cNvGrpSpPr/>
            <p:nvPr/>
          </p:nvGrpSpPr>
          <p:grpSpPr>
            <a:xfrm flipH="1">
              <a:off x="7845726" y="2022250"/>
              <a:ext cx="886483" cy="231722"/>
              <a:chOff x="-313495" y="4272050"/>
              <a:chExt cx="1062402" cy="231722"/>
            </a:xfrm>
          </p:grpSpPr>
          <p:sp>
            <p:nvSpPr>
              <p:cNvPr id="7" name="Freeform 758">
                <a:extLst>
                  <a:ext uri="{FF2B5EF4-FFF2-40B4-BE49-F238E27FC236}">
                    <a16:creationId xmlns:a16="http://schemas.microsoft.com/office/drawing/2014/main" xmlns="" id="{F6A85A87-ED2C-480B-BD20-BF6C14B42A08}"/>
                  </a:ext>
                </a:extLst>
              </p:cNvPr>
              <p:cNvSpPr>
                <a:spLocks/>
              </p:cNvSpPr>
              <p:nvPr/>
            </p:nvSpPr>
            <p:spPr bwMode="auto">
              <a:xfrm>
                <a:off x="-313495" y="4404222"/>
                <a:ext cx="148039" cy="99550"/>
              </a:xfrm>
              <a:custGeom>
                <a:avLst/>
                <a:gdLst>
                  <a:gd name="T0" fmla="*/ 0 w 406"/>
                  <a:gd name="T1" fmla="*/ 254 h 563"/>
                  <a:gd name="T2" fmla="*/ 5 w 406"/>
                  <a:gd name="T3" fmla="*/ 278 h 563"/>
                  <a:gd name="T4" fmla="*/ 18 w 406"/>
                  <a:gd name="T5" fmla="*/ 321 h 563"/>
                  <a:gd name="T6" fmla="*/ 39 w 406"/>
                  <a:gd name="T7" fmla="*/ 359 h 563"/>
                  <a:gd name="T8" fmla="*/ 64 w 406"/>
                  <a:gd name="T9" fmla="*/ 395 h 563"/>
                  <a:gd name="T10" fmla="*/ 109 w 406"/>
                  <a:gd name="T11" fmla="*/ 439 h 563"/>
                  <a:gd name="T12" fmla="*/ 180 w 406"/>
                  <a:gd name="T13" fmla="*/ 486 h 563"/>
                  <a:gd name="T14" fmla="*/ 252 w 406"/>
                  <a:gd name="T15" fmla="*/ 520 h 563"/>
                  <a:gd name="T16" fmla="*/ 320 w 406"/>
                  <a:gd name="T17" fmla="*/ 543 h 563"/>
                  <a:gd name="T18" fmla="*/ 394 w 406"/>
                  <a:gd name="T19" fmla="*/ 562 h 563"/>
                  <a:gd name="T20" fmla="*/ 406 w 406"/>
                  <a:gd name="T21" fmla="*/ 563 h 563"/>
                  <a:gd name="T22" fmla="*/ 406 w 406"/>
                  <a:gd name="T23" fmla="*/ 0 h 563"/>
                  <a:gd name="T24" fmla="*/ 333 w 406"/>
                  <a:gd name="T25" fmla="*/ 11 h 563"/>
                  <a:gd name="T26" fmla="*/ 230 w 406"/>
                  <a:gd name="T27" fmla="*/ 38 h 563"/>
                  <a:gd name="T28" fmla="*/ 166 w 406"/>
                  <a:gd name="T29" fmla="*/ 62 h 563"/>
                  <a:gd name="T30" fmla="*/ 110 w 406"/>
                  <a:gd name="T31" fmla="*/ 92 h 563"/>
                  <a:gd name="T32" fmla="*/ 64 w 406"/>
                  <a:gd name="T33" fmla="*/ 128 h 563"/>
                  <a:gd name="T34" fmla="*/ 28 w 406"/>
                  <a:gd name="T35" fmla="*/ 173 h 563"/>
                  <a:gd name="T36" fmla="*/ 6 w 406"/>
                  <a:gd name="T37" fmla="*/ 225 h 563"/>
                  <a:gd name="T38" fmla="*/ 0 w 406"/>
                  <a:gd name="T39" fmla="*/ 25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6" h="563">
                    <a:moveTo>
                      <a:pt x="0" y="254"/>
                    </a:moveTo>
                    <a:lnTo>
                      <a:pt x="5" y="278"/>
                    </a:lnTo>
                    <a:lnTo>
                      <a:pt x="18" y="321"/>
                    </a:lnTo>
                    <a:lnTo>
                      <a:pt x="39" y="359"/>
                    </a:lnTo>
                    <a:lnTo>
                      <a:pt x="64" y="395"/>
                    </a:lnTo>
                    <a:lnTo>
                      <a:pt x="109" y="439"/>
                    </a:lnTo>
                    <a:lnTo>
                      <a:pt x="180" y="486"/>
                    </a:lnTo>
                    <a:lnTo>
                      <a:pt x="252" y="520"/>
                    </a:lnTo>
                    <a:lnTo>
                      <a:pt x="320" y="543"/>
                    </a:lnTo>
                    <a:lnTo>
                      <a:pt x="394" y="562"/>
                    </a:lnTo>
                    <a:lnTo>
                      <a:pt x="406" y="563"/>
                    </a:lnTo>
                    <a:lnTo>
                      <a:pt x="406" y="0"/>
                    </a:lnTo>
                    <a:lnTo>
                      <a:pt x="333" y="11"/>
                    </a:lnTo>
                    <a:lnTo>
                      <a:pt x="230" y="38"/>
                    </a:lnTo>
                    <a:lnTo>
                      <a:pt x="166" y="62"/>
                    </a:lnTo>
                    <a:lnTo>
                      <a:pt x="110" y="92"/>
                    </a:lnTo>
                    <a:lnTo>
                      <a:pt x="64" y="128"/>
                    </a:lnTo>
                    <a:lnTo>
                      <a:pt x="28" y="173"/>
                    </a:lnTo>
                    <a:lnTo>
                      <a:pt x="6" y="225"/>
                    </a:lnTo>
                    <a:lnTo>
                      <a:pt x="0" y="254"/>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000" dirty="0">
                  <a:latin typeface="Calibri" panose="020F0502020204030204" pitchFamily="34" charset="0"/>
                </a:endParaRPr>
              </a:p>
            </p:txBody>
          </p:sp>
          <p:sp>
            <p:nvSpPr>
              <p:cNvPr id="8" name="Freeform 775">
                <a:extLst>
                  <a:ext uri="{FF2B5EF4-FFF2-40B4-BE49-F238E27FC236}">
                    <a16:creationId xmlns:a16="http://schemas.microsoft.com/office/drawing/2014/main" xmlns="" id="{78F92EE7-2B1C-4695-9D7C-600CA0ADBA31}"/>
                  </a:ext>
                </a:extLst>
              </p:cNvPr>
              <p:cNvSpPr>
                <a:spLocks/>
              </p:cNvSpPr>
              <p:nvPr/>
            </p:nvSpPr>
            <p:spPr bwMode="auto">
              <a:xfrm>
                <a:off x="-313495" y="4272050"/>
                <a:ext cx="1062402" cy="169307"/>
              </a:xfrm>
              <a:custGeom>
                <a:avLst/>
                <a:gdLst>
                  <a:gd name="T0" fmla="*/ 2401 w 2930"/>
                  <a:gd name="T1" fmla="*/ 0 h 1457"/>
                  <a:gd name="T2" fmla="*/ 1929 w 2930"/>
                  <a:gd name="T3" fmla="*/ 3 h 1457"/>
                  <a:gd name="T4" fmla="*/ 980 w 2930"/>
                  <a:gd name="T5" fmla="*/ 15 h 1457"/>
                  <a:gd name="T6" fmla="*/ 816 w 2930"/>
                  <a:gd name="T7" fmla="*/ 17 h 1457"/>
                  <a:gd name="T8" fmla="*/ 737 w 2930"/>
                  <a:gd name="T9" fmla="*/ 14 h 1457"/>
                  <a:gd name="T10" fmla="*/ 598 w 2930"/>
                  <a:gd name="T11" fmla="*/ 19 h 1457"/>
                  <a:gd name="T12" fmla="*/ 476 w 2930"/>
                  <a:gd name="T13" fmla="*/ 28 h 1457"/>
                  <a:gd name="T14" fmla="*/ 373 w 2930"/>
                  <a:gd name="T15" fmla="*/ 42 h 1457"/>
                  <a:gd name="T16" fmla="*/ 285 w 2930"/>
                  <a:gd name="T17" fmla="*/ 61 h 1457"/>
                  <a:gd name="T18" fmla="*/ 213 w 2930"/>
                  <a:gd name="T19" fmla="*/ 83 h 1457"/>
                  <a:gd name="T20" fmla="*/ 154 w 2930"/>
                  <a:gd name="T21" fmla="*/ 108 h 1457"/>
                  <a:gd name="T22" fmla="*/ 107 w 2930"/>
                  <a:gd name="T23" fmla="*/ 135 h 1457"/>
                  <a:gd name="T24" fmla="*/ 71 w 2930"/>
                  <a:gd name="T25" fmla="*/ 162 h 1457"/>
                  <a:gd name="T26" fmla="*/ 44 w 2930"/>
                  <a:gd name="T27" fmla="*/ 189 h 1457"/>
                  <a:gd name="T28" fmla="*/ 17 w 2930"/>
                  <a:gd name="T29" fmla="*/ 226 h 1457"/>
                  <a:gd name="T30" fmla="*/ 0 w 2930"/>
                  <a:gd name="T31" fmla="*/ 285 h 1457"/>
                  <a:gd name="T32" fmla="*/ 1 w 2930"/>
                  <a:gd name="T33" fmla="*/ 294 h 1457"/>
                  <a:gd name="T34" fmla="*/ 1 w 2930"/>
                  <a:gd name="T35" fmla="*/ 1438 h 1457"/>
                  <a:gd name="T36" fmla="*/ 2 w 2930"/>
                  <a:gd name="T37" fmla="*/ 1447 h 1457"/>
                  <a:gd name="T38" fmla="*/ 3 w 2930"/>
                  <a:gd name="T39" fmla="*/ 1457 h 1457"/>
                  <a:gd name="T40" fmla="*/ 9 w 2930"/>
                  <a:gd name="T41" fmla="*/ 1428 h 1457"/>
                  <a:gd name="T42" fmla="*/ 31 w 2930"/>
                  <a:gd name="T43" fmla="*/ 1376 h 1457"/>
                  <a:gd name="T44" fmla="*/ 67 w 2930"/>
                  <a:gd name="T45" fmla="*/ 1331 h 1457"/>
                  <a:gd name="T46" fmla="*/ 113 w 2930"/>
                  <a:gd name="T47" fmla="*/ 1295 h 1457"/>
                  <a:gd name="T48" fmla="*/ 169 w 2930"/>
                  <a:gd name="T49" fmla="*/ 1265 h 1457"/>
                  <a:gd name="T50" fmla="*/ 233 w 2930"/>
                  <a:gd name="T51" fmla="*/ 1241 h 1457"/>
                  <a:gd name="T52" fmla="*/ 336 w 2930"/>
                  <a:gd name="T53" fmla="*/ 1214 h 1457"/>
                  <a:gd name="T54" fmla="*/ 409 w 2930"/>
                  <a:gd name="T55" fmla="*/ 1203 h 1457"/>
                  <a:gd name="T56" fmla="*/ 506 w 2930"/>
                  <a:gd name="T57" fmla="*/ 1191 h 1457"/>
                  <a:gd name="T58" fmla="*/ 686 w 2930"/>
                  <a:gd name="T59" fmla="*/ 1183 h 1457"/>
                  <a:gd name="T60" fmla="*/ 754 w 2930"/>
                  <a:gd name="T61" fmla="*/ 1183 h 1457"/>
                  <a:gd name="T62" fmla="*/ 1345 w 2930"/>
                  <a:gd name="T63" fmla="*/ 1184 h 1457"/>
                  <a:gd name="T64" fmla="*/ 2401 w 2930"/>
                  <a:gd name="T65" fmla="*/ 1185 h 1457"/>
                  <a:gd name="T66" fmla="*/ 2930 w 2930"/>
                  <a:gd name="T67" fmla="*/ 565 h 1457"/>
                  <a:gd name="T68" fmla="*/ 2401 w 2930"/>
                  <a:gd name="T69" fmla="*/ 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30" h="1457">
                    <a:moveTo>
                      <a:pt x="2401" y="0"/>
                    </a:moveTo>
                    <a:lnTo>
                      <a:pt x="1929" y="3"/>
                    </a:lnTo>
                    <a:lnTo>
                      <a:pt x="980" y="15"/>
                    </a:lnTo>
                    <a:lnTo>
                      <a:pt x="816" y="17"/>
                    </a:lnTo>
                    <a:lnTo>
                      <a:pt x="737" y="14"/>
                    </a:lnTo>
                    <a:lnTo>
                      <a:pt x="598" y="19"/>
                    </a:lnTo>
                    <a:lnTo>
                      <a:pt x="476" y="28"/>
                    </a:lnTo>
                    <a:lnTo>
                      <a:pt x="373" y="42"/>
                    </a:lnTo>
                    <a:lnTo>
                      <a:pt x="285" y="61"/>
                    </a:lnTo>
                    <a:lnTo>
                      <a:pt x="213" y="83"/>
                    </a:lnTo>
                    <a:lnTo>
                      <a:pt x="154" y="108"/>
                    </a:lnTo>
                    <a:lnTo>
                      <a:pt x="107" y="135"/>
                    </a:lnTo>
                    <a:lnTo>
                      <a:pt x="71" y="162"/>
                    </a:lnTo>
                    <a:lnTo>
                      <a:pt x="44" y="189"/>
                    </a:lnTo>
                    <a:lnTo>
                      <a:pt x="17" y="226"/>
                    </a:lnTo>
                    <a:lnTo>
                      <a:pt x="0" y="285"/>
                    </a:lnTo>
                    <a:lnTo>
                      <a:pt x="1" y="294"/>
                    </a:lnTo>
                    <a:lnTo>
                      <a:pt x="1" y="1438"/>
                    </a:lnTo>
                    <a:lnTo>
                      <a:pt x="2" y="1447"/>
                    </a:lnTo>
                    <a:lnTo>
                      <a:pt x="3" y="1457"/>
                    </a:lnTo>
                    <a:lnTo>
                      <a:pt x="9" y="1428"/>
                    </a:lnTo>
                    <a:lnTo>
                      <a:pt x="31" y="1376"/>
                    </a:lnTo>
                    <a:lnTo>
                      <a:pt x="67" y="1331"/>
                    </a:lnTo>
                    <a:lnTo>
                      <a:pt x="113" y="1295"/>
                    </a:lnTo>
                    <a:lnTo>
                      <a:pt x="169" y="1265"/>
                    </a:lnTo>
                    <a:lnTo>
                      <a:pt x="233" y="1241"/>
                    </a:lnTo>
                    <a:lnTo>
                      <a:pt x="336" y="1214"/>
                    </a:lnTo>
                    <a:lnTo>
                      <a:pt x="409" y="1203"/>
                    </a:lnTo>
                    <a:lnTo>
                      <a:pt x="506" y="1191"/>
                    </a:lnTo>
                    <a:lnTo>
                      <a:pt x="686" y="1183"/>
                    </a:lnTo>
                    <a:lnTo>
                      <a:pt x="754" y="1183"/>
                    </a:lnTo>
                    <a:lnTo>
                      <a:pt x="1345" y="1184"/>
                    </a:lnTo>
                    <a:lnTo>
                      <a:pt x="2401" y="1185"/>
                    </a:lnTo>
                    <a:lnTo>
                      <a:pt x="2930" y="565"/>
                    </a:lnTo>
                    <a:lnTo>
                      <a:pt x="2401" y="0"/>
                    </a:ln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2000" dirty="0">
                  <a:latin typeface="Calibri" panose="020F0502020204030204" pitchFamily="34" charset="0"/>
                </a:endParaRPr>
              </a:p>
            </p:txBody>
          </p:sp>
        </p:grpSp>
      </p:grpSp>
      <p:sp>
        <p:nvSpPr>
          <p:cNvPr id="10" name="Metin kutusu 9"/>
          <p:cNvSpPr txBox="1"/>
          <p:nvPr/>
        </p:nvSpPr>
        <p:spPr>
          <a:xfrm rot="18904508">
            <a:off x="1346419" y="3574250"/>
            <a:ext cx="593126" cy="400110"/>
          </a:xfrm>
          <a:prstGeom prst="rect">
            <a:avLst/>
          </a:prstGeom>
          <a:noFill/>
        </p:spPr>
        <p:txBody>
          <a:bodyPr wrap="square" rtlCol="0">
            <a:spAutoFit/>
          </a:bodyPr>
          <a:lstStyle/>
          <a:p>
            <a:r>
              <a:rPr lang="tr-TR" sz="2000" b="1" u="sng" dirty="0" smtClean="0">
                <a:solidFill>
                  <a:srgbClr val="C00000"/>
                </a:solidFill>
                <a:latin typeface="Calibri" panose="020F0502020204030204" pitchFamily="34" charset="0"/>
              </a:rPr>
              <a:t>örn</a:t>
            </a:r>
            <a:endParaRPr lang="en-US" sz="2000" b="1" u="sng" dirty="0">
              <a:solidFill>
                <a:srgbClr val="C00000"/>
              </a:solidFill>
              <a:latin typeface="Calibri" panose="020F0502020204030204" pitchFamily="34" charset="0"/>
            </a:endParaRPr>
          </a:p>
        </p:txBody>
      </p:sp>
    </p:spTree>
    <p:extLst>
      <p:ext uri="{BB962C8B-B14F-4D97-AF65-F5344CB8AC3E}">
        <p14:creationId xmlns:p14="http://schemas.microsoft.com/office/powerpoint/2010/main" xmlns="" val="4168208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4" name="Picture 2" descr="READ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53835" y="246742"/>
            <a:ext cx="815025" cy="1332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grpSp>
        <p:nvGrpSpPr>
          <p:cNvPr id="10" name="Grup 9"/>
          <p:cNvGrpSpPr/>
          <p:nvPr/>
        </p:nvGrpSpPr>
        <p:grpSpPr>
          <a:xfrm>
            <a:off x="1744192" y="2297786"/>
            <a:ext cx="9476260" cy="2093416"/>
            <a:chOff x="654508" y="4439534"/>
            <a:chExt cx="5600325" cy="722612"/>
          </a:xfrm>
        </p:grpSpPr>
        <p:sp>
          <p:nvSpPr>
            <p:cNvPr id="11" name="Freeform 47">
              <a:extLst>
                <a:ext uri="{FF2B5EF4-FFF2-40B4-BE49-F238E27FC236}">
                  <a16:creationId xmlns:a16="http://schemas.microsoft.com/office/drawing/2014/main" xmlns="" id="{21BEA0AA-5EB7-4950-B933-CBC61647779C}"/>
                </a:ext>
              </a:extLst>
            </p:cNvPr>
            <p:cNvSpPr>
              <a:spLocks/>
            </p:cNvSpPr>
            <p:nvPr/>
          </p:nvSpPr>
          <p:spPr bwMode="auto">
            <a:xfrm>
              <a:off x="654508" y="4493894"/>
              <a:ext cx="5560067" cy="668252"/>
            </a:xfrm>
            <a:custGeom>
              <a:avLst/>
              <a:gdLst>
                <a:gd name="T0" fmla="*/ 2662 w 2662"/>
                <a:gd name="T1" fmla="*/ 6116 h 6753"/>
                <a:gd name="T2" fmla="*/ 1331 w 2662"/>
                <a:gd name="T3" fmla="*/ 6753 h 6753"/>
                <a:gd name="T4" fmla="*/ 0 w 2662"/>
                <a:gd name="T5" fmla="*/ 6116 h 6753"/>
                <a:gd name="T6" fmla="*/ 0 w 2662"/>
                <a:gd name="T7" fmla="*/ 0 h 6753"/>
                <a:gd name="T8" fmla="*/ 2662 w 2662"/>
                <a:gd name="T9" fmla="*/ 0 h 6753"/>
                <a:gd name="T10" fmla="*/ 2662 w 2662"/>
                <a:gd name="T11" fmla="*/ 6116 h 6753"/>
              </a:gdLst>
              <a:ahLst/>
              <a:cxnLst>
                <a:cxn ang="0">
                  <a:pos x="T0" y="T1"/>
                </a:cxn>
                <a:cxn ang="0">
                  <a:pos x="T2" y="T3"/>
                </a:cxn>
                <a:cxn ang="0">
                  <a:pos x="T4" y="T5"/>
                </a:cxn>
                <a:cxn ang="0">
                  <a:pos x="T6" y="T7"/>
                </a:cxn>
                <a:cxn ang="0">
                  <a:pos x="T8" y="T9"/>
                </a:cxn>
                <a:cxn ang="0">
                  <a:pos x="T10" y="T11"/>
                </a:cxn>
              </a:cxnLst>
              <a:rect l="0" t="0" r="r" b="b"/>
              <a:pathLst>
                <a:path w="2662" h="6753">
                  <a:moveTo>
                    <a:pt x="2662" y="6116"/>
                  </a:moveTo>
                  <a:lnTo>
                    <a:pt x="1331" y="6753"/>
                  </a:lnTo>
                  <a:lnTo>
                    <a:pt x="0" y="6116"/>
                  </a:lnTo>
                  <a:lnTo>
                    <a:pt x="0" y="0"/>
                  </a:lnTo>
                  <a:lnTo>
                    <a:pt x="2662" y="0"/>
                  </a:lnTo>
                  <a:lnTo>
                    <a:pt x="2662" y="6116"/>
                  </a:lnTo>
                  <a:close/>
                </a:path>
              </a:pathLst>
            </a:custGeom>
            <a:solidFill>
              <a:schemeClr val="accent6">
                <a:lumMod val="40000"/>
                <a:lumOff val="60000"/>
              </a:schemeClr>
            </a:solidFill>
            <a:ln>
              <a:noFill/>
            </a:ln>
            <a:extLst/>
          </p:spPr>
          <p:txBody>
            <a:bodyPr vert="horz" wrap="square" lIns="68580" tIns="34290" rIns="68580" bIns="34290" numCol="1" anchor="t" anchorCtr="0" compatLnSpc="1">
              <a:prstTxWarp prst="textNoShape">
                <a:avLst/>
              </a:prstTxWarp>
            </a:bodyPr>
            <a:lstStyle/>
            <a:p>
              <a:pPr>
                <a:lnSpc>
                  <a:spcPct val="150000"/>
                </a:lnSpc>
              </a:pPr>
              <a:r>
                <a:rPr lang="tr-TR" sz="2000" b="1" dirty="0">
                  <a:solidFill>
                    <a:srgbClr val="C00000"/>
                  </a:solidFill>
                  <a:latin typeface="Calibri" panose="020F0502020204030204" pitchFamily="34" charset="0"/>
                </a:rPr>
                <a:t>2-Nominalist Tasarlamalar; </a:t>
              </a:r>
            </a:p>
            <a:p>
              <a:pPr>
                <a:lnSpc>
                  <a:spcPct val="150000"/>
                </a:lnSpc>
              </a:pPr>
              <a:r>
                <a:rPr lang="en-US" sz="2000" dirty="0" err="1" smtClean="0">
                  <a:latin typeface="Calibri" panose="020F0502020204030204" pitchFamily="34" charset="0"/>
                </a:rPr>
                <a:t>Günümüz</a:t>
              </a:r>
              <a:r>
                <a:rPr lang="en-US" sz="2000" dirty="0" smtClean="0">
                  <a:latin typeface="Calibri" panose="020F0502020204030204" pitchFamily="34" charset="0"/>
                </a:rPr>
                <a:t> </a:t>
              </a:r>
              <a:r>
                <a:rPr lang="en-US" sz="2000" dirty="0">
                  <a:latin typeface="Calibri" panose="020F0502020204030204" pitchFamily="34" charset="0"/>
                </a:rPr>
                <a:t>teknolojisi gerçeklleşmesine elvermez.</a:t>
              </a:r>
            </a:p>
            <a:p>
              <a:pPr>
                <a:lnSpc>
                  <a:spcPct val="150000"/>
                </a:lnSpc>
              </a:pPr>
              <a:r>
                <a:rPr lang="en-US" sz="2000" dirty="0" err="1" smtClean="0">
                  <a:latin typeface="Calibri" panose="020F0502020204030204" pitchFamily="34" charset="0"/>
                </a:rPr>
                <a:t>Duvarlardan</a:t>
              </a:r>
              <a:r>
                <a:rPr lang="en-US" sz="2000" dirty="0" smtClean="0">
                  <a:latin typeface="Calibri" panose="020F0502020204030204" pitchFamily="34" charset="0"/>
                </a:rPr>
                <a:t> </a:t>
              </a:r>
              <a:r>
                <a:rPr lang="en-US" sz="2000" dirty="0">
                  <a:latin typeface="Calibri" panose="020F0502020204030204" pitchFamily="34" charset="0"/>
                </a:rPr>
                <a:t>hayalet gibi geçilmesi, Işınlanma makinesi</a:t>
              </a:r>
            </a:p>
            <a:p>
              <a:endParaRPr lang="en-US" sz="2000" dirty="0">
                <a:latin typeface="Calibri" panose="020F0502020204030204" pitchFamily="34" charset="0"/>
              </a:endParaRPr>
            </a:p>
          </p:txBody>
        </p:sp>
        <p:grpSp>
          <p:nvGrpSpPr>
            <p:cNvPr id="12" name="Grup 11"/>
            <p:cNvGrpSpPr/>
            <p:nvPr/>
          </p:nvGrpSpPr>
          <p:grpSpPr>
            <a:xfrm flipH="1">
              <a:off x="5372623" y="4439534"/>
              <a:ext cx="882210" cy="227503"/>
              <a:chOff x="598280" y="4205847"/>
              <a:chExt cx="1062402" cy="227503"/>
            </a:xfrm>
          </p:grpSpPr>
          <p:sp>
            <p:nvSpPr>
              <p:cNvPr id="13" name="Freeform 758">
                <a:extLst>
                  <a:ext uri="{FF2B5EF4-FFF2-40B4-BE49-F238E27FC236}">
                    <a16:creationId xmlns:a16="http://schemas.microsoft.com/office/drawing/2014/main" xmlns="" id="{F6A85A87-ED2C-480B-BD20-BF6C14B42A08}"/>
                  </a:ext>
                </a:extLst>
              </p:cNvPr>
              <p:cNvSpPr>
                <a:spLocks/>
              </p:cNvSpPr>
              <p:nvPr/>
            </p:nvSpPr>
            <p:spPr bwMode="auto">
              <a:xfrm>
                <a:off x="607819" y="4333800"/>
                <a:ext cx="148039" cy="99550"/>
              </a:xfrm>
              <a:custGeom>
                <a:avLst/>
                <a:gdLst>
                  <a:gd name="T0" fmla="*/ 0 w 406"/>
                  <a:gd name="T1" fmla="*/ 254 h 563"/>
                  <a:gd name="T2" fmla="*/ 5 w 406"/>
                  <a:gd name="T3" fmla="*/ 278 h 563"/>
                  <a:gd name="T4" fmla="*/ 18 w 406"/>
                  <a:gd name="T5" fmla="*/ 321 h 563"/>
                  <a:gd name="T6" fmla="*/ 39 w 406"/>
                  <a:gd name="T7" fmla="*/ 359 h 563"/>
                  <a:gd name="T8" fmla="*/ 64 w 406"/>
                  <a:gd name="T9" fmla="*/ 395 h 563"/>
                  <a:gd name="T10" fmla="*/ 109 w 406"/>
                  <a:gd name="T11" fmla="*/ 439 h 563"/>
                  <a:gd name="T12" fmla="*/ 180 w 406"/>
                  <a:gd name="T13" fmla="*/ 486 h 563"/>
                  <a:gd name="T14" fmla="*/ 252 w 406"/>
                  <a:gd name="T15" fmla="*/ 520 h 563"/>
                  <a:gd name="T16" fmla="*/ 320 w 406"/>
                  <a:gd name="T17" fmla="*/ 543 h 563"/>
                  <a:gd name="T18" fmla="*/ 394 w 406"/>
                  <a:gd name="T19" fmla="*/ 562 h 563"/>
                  <a:gd name="T20" fmla="*/ 406 w 406"/>
                  <a:gd name="T21" fmla="*/ 563 h 563"/>
                  <a:gd name="T22" fmla="*/ 406 w 406"/>
                  <a:gd name="T23" fmla="*/ 0 h 563"/>
                  <a:gd name="T24" fmla="*/ 333 w 406"/>
                  <a:gd name="T25" fmla="*/ 11 h 563"/>
                  <a:gd name="T26" fmla="*/ 230 w 406"/>
                  <a:gd name="T27" fmla="*/ 38 h 563"/>
                  <a:gd name="T28" fmla="*/ 166 w 406"/>
                  <a:gd name="T29" fmla="*/ 62 h 563"/>
                  <a:gd name="T30" fmla="*/ 110 w 406"/>
                  <a:gd name="T31" fmla="*/ 92 h 563"/>
                  <a:gd name="T32" fmla="*/ 64 w 406"/>
                  <a:gd name="T33" fmla="*/ 128 h 563"/>
                  <a:gd name="T34" fmla="*/ 28 w 406"/>
                  <a:gd name="T35" fmla="*/ 173 h 563"/>
                  <a:gd name="T36" fmla="*/ 6 w 406"/>
                  <a:gd name="T37" fmla="*/ 225 h 563"/>
                  <a:gd name="T38" fmla="*/ 0 w 406"/>
                  <a:gd name="T39" fmla="*/ 25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6" h="563">
                    <a:moveTo>
                      <a:pt x="0" y="254"/>
                    </a:moveTo>
                    <a:lnTo>
                      <a:pt x="5" y="278"/>
                    </a:lnTo>
                    <a:lnTo>
                      <a:pt x="18" y="321"/>
                    </a:lnTo>
                    <a:lnTo>
                      <a:pt x="39" y="359"/>
                    </a:lnTo>
                    <a:lnTo>
                      <a:pt x="64" y="395"/>
                    </a:lnTo>
                    <a:lnTo>
                      <a:pt x="109" y="439"/>
                    </a:lnTo>
                    <a:lnTo>
                      <a:pt x="180" y="486"/>
                    </a:lnTo>
                    <a:lnTo>
                      <a:pt x="252" y="520"/>
                    </a:lnTo>
                    <a:lnTo>
                      <a:pt x="320" y="543"/>
                    </a:lnTo>
                    <a:lnTo>
                      <a:pt x="394" y="562"/>
                    </a:lnTo>
                    <a:lnTo>
                      <a:pt x="406" y="563"/>
                    </a:lnTo>
                    <a:lnTo>
                      <a:pt x="406" y="0"/>
                    </a:lnTo>
                    <a:lnTo>
                      <a:pt x="333" y="11"/>
                    </a:lnTo>
                    <a:lnTo>
                      <a:pt x="230" y="38"/>
                    </a:lnTo>
                    <a:lnTo>
                      <a:pt x="166" y="62"/>
                    </a:lnTo>
                    <a:lnTo>
                      <a:pt x="110" y="92"/>
                    </a:lnTo>
                    <a:lnTo>
                      <a:pt x="64" y="128"/>
                    </a:lnTo>
                    <a:lnTo>
                      <a:pt x="28" y="173"/>
                    </a:lnTo>
                    <a:lnTo>
                      <a:pt x="6" y="225"/>
                    </a:lnTo>
                    <a:lnTo>
                      <a:pt x="0" y="254"/>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000" dirty="0">
                  <a:latin typeface="Calibri" panose="020F0502020204030204" pitchFamily="34" charset="0"/>
                </a:endParaRPr>
              </a:p>
            </p:txBody>
          </p:sp>
          <p:sp>
            <p:nvSpPr>
              <p:cNvPr id="14" name="Freeform 775">
                <a:extLst>
                  <a:ext uri="{FF2B5EF4-FFF2-40B4-BE49-F238E27FC236}">
                    <a16:creationId xmlns:a16="http://schemas.microsoft.com/office/drawing/2014/main" xmlns="" id="{78F92EE7-2B1C-4695-9D7C-600CA0ADBA31}"/>
                  </a:ext>
                </a:extLst>
              </p:cNvPr>
              <p:cNvSpPr>
                <a:spLocks/>
              </p:cNvSpPr>
              <p:nvPr/>
            </p:nvSpPr>
            <p:spPr bwMode="auto">
              <a:xfrm>
                <a:off x="598280" y="4205847"/>
                <a:ext cx="1062402" cy="177730"/>
              </a:xfrm>
              <a:custGeom>
                <a:avLst/>
                <a:gdLst>
                  <a:gd name="T0" fmla="*/ 2401 w 2930"/>
                  <a:gd name="T1" fmla="*/ 0 h 1457"/>
                  <a:gd name="T2" fmla="*/ 1929 w 2930"/>
                  <a:gd name="T3" fmla="*/ 3 h 1457"/>
                  <a:gd name="T4" fmla="*/ 980 w 2930"/>
                  <a:gd name="T5" fmla="*/ 15 h 1457"/>
                  <a:gd name="T6" fmla="*/ 816 w 2930"/>
                  <a:gd name="T7" fmla="*/ 17 h 1457"/>
                  <a:gd name="T8" fmla="*/ 737 w 2930"/>
                  <a:gd name="T9" fmla="*/ 14 h 1457"/>
                  <a:gd name="T10" fmla="*/ 598 w 2930"/>
                  <a:gd name="T11" fmla="*/ 19 h 1457"/>
                  <a:gd name="T12" fmla="*/ 476 w 2930"/>
                  <a:gd name="T13" fmla="*/ 28 h 1457"/>
                  <a:gd name="T14" fmla="*/ 373 w 2930"/>
                  <a:gd name="T15" fmla="*/ 42 h 1457"/>
                  <a:gd name="T16" fmla="*/ 285 w 2930"/>
                  <a:gd name="T17" fmla="*/ 61 h 1457"/>
                  <a:gd name="T18" fmla="*/ 213 w 2930"/>
                  <a:gd name="T19" fmla="*/ 83 h 1457"/>
                  <a:gd name="T20" fmla="*/ 154 w 2930"/>
                  <a:gd name="T21" fmla="*/ 108 h 1457"/>
                  <a:gd name="T22" fmla="*/ 107 w 2930"/>
                  <a:gd name="T23" fmla="*/ 135 h 1457"/>
                  <a:gd name="T24" fmla="*/ 71 w 2930"/>
                  <a:gd name="T25" fmla="*/ 162 h 1457"/>
                  <a:gd name="T26" fmla="*/ 44 w 2930"/>
                  <a:gd name="T27" fmla="*/ 189 h 1457"/>
                  <a:gd name="T28" fmla="*/ 17 w 2930"/>
                  <a:gd name="T29" fmla="*/ 226 h 1457"/>
                  <a:gd name="T30" fmla="*/ 0 w 2930"/>
                  <a:gd name="T31" fmla="*/ 285 h 1457"/>
                  <a:gd name="T32" fmla="*/ 1 w 2930"/>
                  <a:gd name="T33" fmla="*/ 294 h 1457"/>
                  <a:gd name="T34" fmla="*/ 1 w 2930"/>
                  <a:gd name="T35" fmla="*/ 1438 h 1457"/>
                  <a:gd name="T36" fmla="*/ 2 w 2930"/>
                  <a:gd name="T37" fmla="*/ 1447 h 1457"/>
                  <a:gd name="T38" fmla="*/ 3 w 2930"/>
                  <a:gd name="T39" fmla="*/ 1457 h 1457"/>
                  <a:gd name="T40" fmla="*/ 9 w 2930"/>
                  <a:gd name="T41" fmla="*/ 1428 h 1457"/>
                  <a:gd name="T42" fmla="*/ 31 w 2930"/>
                  <a:gd name="T43" fmla="*/ 1376 h 1457"/>
                  <a:gd name="T44" fmla="*/ 67 w 2930"/>
                  <a:gd name="T45" fmla="*/ 1331 h 1457"/>
                  <a:gd name="T46" fmla="*/ 113 w 2930"/>
                  <a:gd name="T47" fmla="*/ 1295 h 1457"/>
                  <a:gd name="T48" fmla="*/ 169 w 2930"/>
                  <a:gd name="T49" fmla="*/ 1265 h 1457"/>
                  <a:gd name="T50" fmla="*/ 233 w 2930"/>
                  <a:gd name="T51" fmla="*/ 1241 h 1457"/>
                  <a:gd name="T52" fmla="*/ 336 w 2930"/>
                  <a:gd name="T53" fmla="*/ 1214 h 1457"/>
                  <a:gd name="T54" fmla="*/ 409 w 2930"/>
                  <a:gd name="T55" fmla="*/ 1203 h 1457"/>
                  <a:gd name="T56" fmla="*/ 506 w 2930"/>
                  <a:gd name="T57" fmla="*/ 1191 h 1457"/>
                  <a:gd name="T58" fmla="*/ 686 w 2930"/>
                  <a:gd name="T59" fmla="*/ 1183 h 1457"/>
                  <a:gd name="T60" fmla="*/ 754 w 2930"/>
                  <a:gd name="T61" fmla="*/ 1183 h 1457"/>
                  <a:gd name="T62" fmla="*/ 1345 w 2930"/>
                  <a:gd name="T63" fmla="*/ 1184 h 1457"/>
                  <a:gd name="T64" fmla="*/ 2401 w 2930"/>
                  <a:gd name="T65" fmla="*/ 1185 h 1457"/>
                  <a:gd name="T66" fmla="*/ 2930 w 2930"/>
                  <a:gd name="T67" fmla="*/ 565 h 1457"/>
                  <a:gd name="T68" fmla="*/ 2401 w 2930"/>
                  <a:gd name="T69" fmla="*/ 0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30" h="1457">
                    <a:moveTo>
                      <a:pt x="2401" y="0"/>
                    </a:moveTo>
                    <a:lnTo>
                      <a:pt x="1929" y="3"/>
                    </a:lnTo>
                    <a:lnTo>
                      <a:pt x="980" y="15"/>
                    </a:lnTo>
                    <a:lnTo>
                      <a:pt x="816" y="17"/>
                    </a:lnTo>
                    <a:lnTo>
                      <a:pt x="737" y="14"/>
                    </a:lnTo>
                    <a:lnTo>
                      <a:pt x="598" y="19"/>
                    </a:lnTo>
                    <a:lnTo>
                      <a:pt x="476" y="28"/>
                    </a:lnTo>
                    <a:lnTo>
                      <a:pt x="373" y="42"/>
                    </a:lnTo>
                    <a:lnTo>
                      <a:pt x="285" y="61"/>
                    </a:lnTo>
                    <a:lnTo>
                      <a:pt x="213" y="83"/>
                    </a:lnTo>
                    <a:lnTo>
                      <a:pt x="154" y="108"/>
                    </a:lnTo>
                    <a:lnTo>
                      <a:pt x="107" y="135"/>
                    </a:lnTo>
                    <a:lnTo>
                      <a:pt x="71" y="162"/>
                    </a:lnTo>
                    <a:lnTo>
                      <a:pt x="44" y="189"/>
                    </a:lnTo>
                    <a:lnTo>
                      <a:pt x="17" y="226"/>
                    </a:lnTo>
                    <a:lnTo>
                      <a:pt x="0" y="285"/>
                    </a:lnTo>
                    <a:lnTo>
                      <a:pt x="1" y="294"/>
                    </a:lnTo>
                    <a:lnTo>
                      <a:pt x="1" y="1438"/>
                    </a:lnTo>
                    <a:lnTo>
                      <a:pt x="2" y="1447"/>
                    </a:lnTo>
                    <a:lnTo>
                      <a:pt x="3" y="1457"/>
                    </a:lnTo>
                    <a:lnTo>
                      <a:pt x="9" y="1428"/>
                    </a:lnTo>
                    <a:lnTo>
                      <a:pt x="31" y="1376"/>
                    </a:lnTo>
                    <a:lnTo>
                      <a:pt x="67" y="1331"/>
                    </a:lnTo>
                    <a:lnTo>
                      <a:pt x="113" y="1295"/>
                    </a:lnTo>
                    <a:lnTo>
                      <a:pt x="169" y="1265"/>
                    </a:lnTo>
                    <a:lnTo>
                      <a:pt x="233" y="1241"/>
                    </a:lnTo>
                    <a:lnTo>
                      <a:pt x="336" y="1214"/>
                    </a:lnTo>
                    <a:lnTo>
                      <a:pt x="409" y="1203"/>
                    </a:lnTo>
                    <a:lnTo>
                      <a:pt x="506" y="1191"/>
                    </a:lnTo>
                    <a:lnTo>
                      <a:pt x="686" y="1183"/>
                    </a:lnTo>
                    <a:lnTo>
                      <a:pt x="754" y="1183"/>
                    </a:lnTo>
                    <a:lnTo>
                      <a:pt x="1345" y="1184"/>
                    </a:lnTo>
                    <a:lnTo>
                      <a:pt x="2401" y="1185"/>
                    </a:lnTo>
                    <a:lnTo>
                      <a:pt x="2930" y="565"/>
                    </a:lnTo>
                    <a:lnTo>
                      <a:pt x="2401" y="0"/>
                    </a:ln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2000" dirty="0">
                  <a:latin typeface="Calibri" panose="020F0502020204030204" pitchFamily="34" charset="0"/>
                </a:endParaRPr>
              </a:p>
            </p:txBody>
          </p:sp>
        </p:grpSp>
      </p:grpSp>
      <p:sp>
        <p:nvSpPr>
          <p:cNvPr id="20" name="Metin kutusu 19"/>
          <p:cNvSpPr txBox="1"/>
          <p:nvPr/>
        </p:nvSpPr>
        <p:spPr>
          <a:xfrm rot="18904508">
            <a:off x="1259332" y="3386161"/>
            <a:ext cx="593126" cy="400110"/>
          </a:xfrm>
          <a:prstGeom prst="rect">
            <a:avLst/>
          </a:prstGeom>
          <a:noFill/>
        </p:spPr>
        <p:txBody>
          <a:bodyPr wrap="square" rtlCol="0">
            <a:spAutoFit/>
          </a:bodyPr>
          <a:lstStyle/>
          <a:p>
            <a:r>
              <a:rPr lang="tr-TR" sz="2000" b="1" u="sng" dirty="0" smtClean="0">
                <a:solidFill>
                  <a:srgbClr val="C00000"/>
                </a:solidFill>
                <a:latin typeface="Calibri" panose="020F0502020204030204" pitchFamily="34" charset="0"/>
              </a:rPr>
              <a:t>örn</a:t>
            </a:r>
            <a:endParaRPr lang="en-US" sz="2000" b="1" u="sng" dirty="0">
              <a:solidFill>
                <a:srgbClr val="C00000"/>
              </a:solidFill>
              <a:latin typeface="Calibri" panose="020F0502020204030204" pitchFamily="34" charset="0"/>
            </a:endParaRPr>
          </a:p>
        </p:txBody>
      </p:sp>
    </p:spTree>
    <p:extLst>
      <p:ext uri="{BB962C8B-B14F-4D97-AF65-F5344CB8AC3E}">
        <p14:creationId xmlns:p14="http://schemas.microsoft.com/office/powerpoint/2010/main" xmlns="" val="1783201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63371" y="632894"/>
            <a:ext cx="7707086" cy="5140567"/>
          </a:xfrm>
          <a:prstGeom prst="rect">
            <a:avLst/>
          </a:prstGeom>
        </p:spPr>
      </p:pic>
      <p:sp>
        <p:nvSpPr>
          <p:cNvPr id="13" name="Dikdörtgen 12"/>
          <p:cNvSpPr/>
          <p:nvPr/>
        </p:nvSpPr>
        <p:spPr>
          <a:xfrm>
            <a:off x="3846049" y="3206409"/>
            <a:ext cx="5573963" cy="1500924"/>
          </a:xfrm>
          <a:prstGeom prst="rect">
            <a:avLst/>
          </a:prstGeom>
        </p:spPr>
        <p:txBody>
          <a:bodyPr wrap="none">
            <a:spAutoFit/>
          </a:bodyPr>
          <a:lstStyle/>
          <a:p>
            <a:pPr algn="ctr">
              <a:lnSpc>
                <a:spcPct val="150000"/>
              </a:lnSpc>
            </a:pPr>
            <a:r>
              <a:rPr lang="tr-TR" sz="3200" b="1" dirty="0">
                <a:ln w="12700">
                  <a:solidFill>
                    <a:schemeClr val="tx1"/>
                  </a:solidFill>
                  <a:prstDash val="solid"/>
                </a:ln>
                <a:solidFill>
                  <a:srgbClr val="00B050"/>
                </a:solidFill>
                <a:effectLst>
                  <a:innerShdw blurRad="177800">
                    <a:schemeClr val="accent3">
                      <a:lumMod val="50000"/>
                    </a:schemeClr>
                  </a:innerShdw>
                </a:effectLst>
                <a:latin typeface="Jokerman" panose="04090605060D06020702" pitchFamily="82" charset="0"/>
              </a:rPr>
              <a:t>TEKNOLOJI VE TASARIMI </a:t>
            </a:r>
          </a:p>
          <a:p>
            <a:pPr algn="ctr">
              <a:lnSpc>
                <a:spcPct val="150000"/>
              </a:lnSpc>
            </a:pPr>
            <a:r>
              <a:rPr lang="tr-TR" sz="3200" b="1" dirty="0">
                <a:ln w="12700">
                  <a:solidFill>
                    <a:schemeClr val="tx1"/>
                  </a:solidFill>
                  <a:prstDash val="solid"/>
                </a:ln>
                <a:solidFill>
                  <a:srgbClr val="00B050"/>
                </a:solidFill>
                <a:effectLst>
                  <a:innerShdw blurRad="177800">
                    <a:schemeClr val="accent3">
                      <a:lumMod val="50000"/>
                    </a:schemeClr>
                  </a:innerShdw>
                </a:effectLst>
                <a:latin typeface="Jokerman" panose="04090605060D06020702" pitchFamily="82" charset="0"/>
              </a:rPr>
              <a:t>ÖGRENIYORUM</a:t>
            </a:r>
          </a:p>
        </p:txBody>
      </p:sp>
      <p:grpSp>
        <p:nvGrpSpPr>
          <p:cNvPr id="5" name="Grup 4"/>
          <p:cNvGrpSpPr/>
          <p:nvPr/>
        </p:nvGrpSpPr>
        <p:grpSpPr>
          <a:xfrm>
            <a:off x="6502397" y="4007135"/>
            <a:ext cx="183701" cy="176472"/>
            <a:chOff x="5437163" y="3579907"/>
            <a:chExt cx="519858" cy="476010"/>
          </a:xfrm>
        </p:grpSpPr>
        <p:sp>
          <p:nvSpPr>
            <p:cNvPr id="6" name="Oval 5"/>
            <p:cNvSpPr/>
            <p:nvPr/>
          </p:nvSpPr>
          <p:spPr>
            <a:xfrm>
              <a:off x="5437163" y="3579907"/>
              <a:ext cx="519858" cy="476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7" name="Oval 6"/>
            <p:cNvSpPr/>
            <p:nvPr/>
          </p:nvSpPr>
          <p:spPr>
            <a:xfrm>
              <a:off x="5508667" y="3690695"/>
              <a:ext cx="376849" cy="2544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grpSp>
      <p:grpSp>
        <p:nvGrpSpPr>
          <p:cNvPr id="8" name="Grup 7"/>
          <p:cNvGrpSpPr/>
          <p:nvPr/>
        </p:nvGrpSpPr>
        <p:grpSpPr>
          <a:xfrm>
            <a:off x="6304180" y="3252528"/>
            <a:ext cx="183701" cy="176472"/>
            <a:chOff x="5437163" y="3579907"/>
            <a:chExt cx="519858" cy="476010"/>
          </a:xfrm>
        </p:grpSpPr>
        <p:sp>
          <p:nvSpPr>
            <p:cNvPr id="9" name="Oval 8"/>
            <p:cNvSpPr/>
            <p:nvPr/>
          </p:nvSpPr>
          <p:spPr>
            <a:xfrm>
              <a:off x="5437163" y="3579907"/>
              <a:ext cx="519858" cy="476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0" name="Oval 9"/>
            <p:cNvSpPr/>
            <p:nvPr/>
          </p:nvSpPr>
          <p:spPr>
            <a:xfrm>
              <a:off x="5508667" y="3690695"/>
              <a:ext cx="376849" cy="2544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grpSp>
      <p:sp>
        <p:nvSpPr>
          <p:cNvPr id="2" name="İkizkenar Üçgen 1"/>
          <p:cNvSpPr/>
          <p:nvPr/>
        </p:nvSpPr>
        <p:spPr>
          <a:xfrm>
            <a:off x="4934857" y="3066963"/>
            <a:ext cx="275771" cy="130629"/>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İkizkenar Üçgen 13"/>
          <p:cNvSpPr/>
          <p:nvPr/>
        </p:nvSpPr>
        <p:spPr>
          <a:xfrm>
            <a:off x="5413829" y="4007135"/>
            <a:ext cx="203200" cy="135399"/>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005699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17" name="Resim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9441" y="1054756"/>
            <a:ext cx="2543731" cy="4356330"/>
          </a:xfrm>
          <a:prstGeom prst="rect">
            <a:avLst/>
          </a:prstGeom>
        </p:spPr>
      </p:pic>
      <p:sp>
        <p:nvSpPr>
          <p:cNvPr id="16" name="Dikdörtgen 15"/>
          <p:cNvSpPr/>
          <p:nvPr/>
        </p:nvSpPr>
        <p:spPr>
          <a:xfrm>
            <a:off x="1200192" y="1245439"/>
            <a:ext cx="10554154" cy="5000728"/>
          </a:xfrm>
          <a:prstGeom prst="rect">
            <a:avLst/>
          </a:prstGeom>
        </p:spPr>
        <p:txBody>
          <a:bodyPr wrap="square">
            <a:spAutoFit/>
          </a:bodyPr>
          <a:lstStyle/>
          <a:p>
            <a:pPr>
              <a:lnSpc>
                <a:spcPct val="200000"/>
              </a:lnSpc>
            </a:pPr>
            <a:r>
              <a:rPr lang="tr-TR" b="1" dirty="0" smtClean="0">
                <a:solidFill>
                  <a:srgbClr val="00B0F0"/>
                </a:solidFill>
                <a:latin typeface="Calibri" panose="020F0502020204030204" pitchFamily="34" charset="0"/>
              </a:rPr>
              <a:t>İcat</a:t>
            </a:r>
            <a:r>
              <a:rPr lang="tr-TR" b="1" dirty="0">
                <a:solidFill>
                  <a:srgbClr val="00B0F0"/>
                </a:solidFill>
                <a:latin typeface="Calibri" panose="020F0502020204030204" pitchFamily="34" charset="0"/>
              </a:rPr>
              <a:t>; </a:t>
            </a:r>
            <a:r>
              <a:rPr lang="tr-TR" dirty="0">
                <a:latin typeface="Calibri" panose="020F0502020204030204" pitchFamily="34" charset="0"/>
              </a:rPr>
              <a:t>D</a:t>
            </a:r>
            <a:r>
              <a:rPr lang="en-US" dirty="0">
                <a:latin typeface="Calibri" panose="020F0502020204030204" pitchFamily="34" charset="0"/>
              </a:rPr>
              <a:t>aha önce var olan teknolojilerin yeni ve benzersiz biçimde bir araya getirilmesi</a:t>
            </a:r>
            <a:r>
              <a:rPr lang="tr-TR" dirty="0">
                <a:latin typeface="Calibri" panose="020F0502020204030204" pitchFamily="34" charset="0"/>
              </a:rPr>
              <a:t>dir.</a:t>
            </a:r>
          </a:p>
          <a:p>
            <a:pPr>
              <a:lnSpc>
                <a:spcPct val="200000"/>
              </a:lnSpc>
            </a:pPr>
            <a:r>
              <a:rPr lang="tr-TR" b="1" dirty="0">
                <a:solidFill>
                  <a:srgbClr val="00B0F0"/>
                </a:solidFill>
                <a:latin typeface="Calibri" panose="020F0502020204030204" pitchFamily="34" charset="0"/>
              </a:rPr>
              <a:t>Mucit: </a:t>
            </a:r>
            <a:r>
              <a:rPr lang="tr-TR" dirty="0">
                <a:latin typeface="Calibri" panose="020F0502020204030204" pitchFamily="34" charset="0"/>
              </a:rPr>
              <a:t>Yeni bir somut ürün ortaya koyan, icat eden kimse.  </a:t>
            </a:r>
          </a:p>
          <a:p>
            <a:pPr lvl="0">
              <a:lnSpc>
                <a:spcPct val="200000"/>
              </a:lnSpc>
            </a:pPr>
            <a:r>
              <a:rPr lang="tr-TR" altLang="en-US" b="1" dirty="0">
                <a:solidFill>
                  <a:srgbClr val="00B0F0"/>
                </a:solidFill>
                <a:latin typeface="Calibri" panose="020F0502020204030204" pitchFamily="34" charset="0"/>
              </a:rPr>
              <a:t>Buluş; </a:t>
            </a:r>
            <a:r>
              <a:rPr lang="tr-TR" altLang="en-US" dirty="0">
                <a:latin typeface="Calibri" panose="020F0502020204030204" pitchFamily="34" charset="0"/>
              </a:rPr>
              <a:t>Teknoloji </a:t>
            </a:r>
            <a:r>
              <a:rPr lang="tr-TR" altLang="en-US" dirty="0">
                <a:solidFill>
                  <a:srgbClr val="000000"/>
                </a:solidFill>
                <a:latin typeface="Calibri" panose="020F0502020204030204" pitchFamily="34" charset="0"/>
              </a:rPr>
              <a:t>alanında bir sorunun çözümüne ilişkin, teknik özelliği olan fikir ürünüdür. </a:t>
            </a:r>
            <a:endParaRPr lang="en-US" altLang="en-US" dirty="0">
              <a:latin typeface="Calibri" panose="020F0502020204030204" pitchFamily="34" charset="0"/>
            </a:endParaRPr>
          </a:p>
          <a:p>
            <a:pPr>
              <a:lnSpc>
                <a:spcPct val="200000"/>
              </a:lnSpc>
            </a:pPr>
            <a:r>
              <a:rPr lang="tr-TR" b="1" dirty="0">
                <a:solidFill>
                  <a:srgbClr val="00B0F0"/>
                </a:solidFill>
                <a:latin typeface="Calibri" panose="020F0502020204030204" pitchFamily="34" charset="0"/>
              </a:rPr>
              <a:t>Keşif;</a:t>
            </a:r>
            <a:r>
              <a:rPr lang="en-US" b="1" dirty="0">
                <a:solidFill>
                  <a:srgbClr val="00B0F0"/>
                </a:solidFill>
                <a:latin typeface="Calibri" panose="020F0502020204030204" pitchFamily="34" charset="0"/>
              </a:rPr>
              <a:t> </a:t>
            </a:r>
            <a:r>
              <a:rPr lang="tr-TR" dirty="0">
                <a:latin typeface="Calibri" panose="020F0502020204030204" pitchFamily="34" charset="0"/>
              </a:rPr>
              <a:t>Kesin olarak var olan ancak </a:t>
            </a:r>
            <a:r>
              <a:rPr lang="en-US" dirty="0">
                <a:latin typeface="Calibri" panose="020F0502020204030204" pitchFamily="34" charset="0"/>
              </a:rPr>
              <a:t>Var olduğu bilinmeyen bir şeyin ortaya çıkarılması</a:t>
            </a:r>
            <a:r>
              <a:rPr lang="tr-TR" dirty="0">
                <a:latin typeface="Calibri" panose="020F0502020204030204" pitchFamily="34" charset="0"/>
              </a:rPr>
              <a:t>dır.</a:t>
            </a:r>
            <a:endParaRPr lang="en-US" dirty="0">
              <a:latin typeface="Calibri" panose="020F0502020204030204" pitchFamily="34" charset="0"/>
            </a:endParaRPr>
          </a:p>
          <a:p>
            <a:pPr lvl="0">
              <a:lnSpc>
                <a:spcPct val="200000"/>
              </a:lnSpc>
            </a:pPr>
            <a:r>
              <a:rPr lang="tr-TR" b="1" dirty="0">
                <a:solidFill>
                  <a:srgbClr val="00B0F0"/>
                </a:solidFill>
                <a:latin typeface="Calibri" panose="020F0502020204030204" pitchFamily="34" charset="0"/>
              </a:rPr>
              <a:t>Kaşif;</a:t>
            </a:r>
            <a:r>
              <a:rPr lang="tr-TR" altLang="en-US" b="1" dirty="0">
                <a:solidFill>
                  <a:srgbClr val="00B0F0"/>
                </a:solidFill>
                <a:latin typeface="Calibri" panose="020F0502020204030204" pitchFamily="34" charset="0"/>
              </a:rPr>
              <a:t> </a:t>
            </a:r>
            <a:r>
              <a:rPr lang="tr-TR" altLang="en-US" dirty="0">
                <a:solidFill>
                  <a:srgbClr val="000000"/>
                </a:solidFill>
                <a:latin typeface="Calibri" panose="020F0502020204030204" pitchFamily="34" charset="0"/>
              </a:rPr>
              <a:t>Doğada var olan ancak bilinmeyen bir şeyi bulan, ortaya çıkaran kimsedir. </a:t>
            </a:r>
          </a:p>
          <a:p>
            <a:pPr>
              <a:lnSpc>
                <a:spcPct val="200000"/>
              </a:lnSpc>
            </a:pPr>
            <a:r>
              <a:rPr lang="tr-TR" b="1" dirty="0">
                <a:solidFill>
                  <a:srgbClr val="00B0F0"/>
                </a:solidFill>
                <a:latin typeface="Calibri" panose="020F0502020204030204" pitchFamily="34" charset="0"/>
              </a:rPr>
              <a:t>Patent; </a:t>
            </a:r>
            <a:r>
              <a:rPr lang="tr-TR" dirty="0">
                <a:latin typeface="Calibri" panose="020F0502020204030204" pitchFamily="34" charset="0"/>
              </a:rPr>
              <a:t>Mucidin fikrini izni olmadan üretilmesini, kullanılmasını engelleyen  yasal belgedir</a:t>
            </a:r>
            <a:r>
              <a:rPr lang="tr-TR" dirty="0" smtClean="0">
                <a:latin typeface="Calibri" panose="020F0502020204030204" pitchFamily="34" charset="0"/>
              </a:rPr>
              <a:t>.</a:t>
            </a:r>
            <a:endParaRPr lang="tr-TR" altLang="en-US" dirty="0">
              <a:solidFill>
                <a:srgbClr val="000000"/>
              </a:solidFill>
              <a:latin typeface="Calibri" panose="020F0502020204030204" pitchFamily="34" charset="0"/>
            </a:endParaRPr>
          </a:p>
          <a:p>
            <a:pPr>
              <a:lnSpc>
                <a:spcPct val="200000"/>
              </a:lnSpc>
            </a:pPr>
            <a:r>
              <a:rPr lang="tr-TR" altLang="en-US" b="1" dirty="0">
                <a:solidFill>
                  <a:srgbClr val="00B0F0"/>
                </a:solidFill>
                <a:latin typeface="Calibri" panose="020F0502020204030204" pitchFamily="34" charset="0"/>
              </a:rPr>
              <a:t>İnovasyon;</a:t>
            </a:r>
            <a:r>
              <a:rPr lang="tr-TR" b="1" dirty="0">
                <a:solidFill>
                  <a:srgbClr val="00B0F0"/>
                </a:solidFill>
                <a:latin typeface="Calibri" panose="020F0502020204030204" pitchFamily="34" charset="0"/>
              </a:rPr>
              <a:t> </a:t>
            </a:r>
            <a:r>
              <a:rPr lang="tr-TR" dirty="0">
                <a:latin typeface="Calibri" panose="020F0502020204030204" pitchFamily="34" charset="0"/>
              </a:rPr>
              <a:t>Tasarım ürünlerini yenileştirme ve geliştirmektir.</a:t>
            </a:r>
          </a:p>
          <a:p>
            <a:pPr>
              <a:lnSpc>
                <a:spcPct val="200000"/>
              </a:lnSpc>
            </a:pPr>
            <a:r>
              <a:rPr lang="tr-TR" b="1" dirty="0">
                <a:solidFill>
                  <a:srgbClr val="00B0F0"/>
                </a:solidFill>
                <a:latin typeface="Calibri" panose="020F0502020204030204" pitchFamily="34" charset="0"/>
              </a:rPr>
              <a:t>Prototip; </a:t>
            </a:r>
            <a:r>
              <a:rPr lang="tr-TR" dirty="0">
                <a:latin typeface="Calibri" panose="020F0502020204030204" pitchFamily="34" charset="0"/>
              </a:rPr>
              <a:t>Bir ürünün üretim süreci sonunda ortaya çıkan ilk somut örnektir.  </a:t>
            </a:r>
          </a:p>
          <a:p>
            <a:pPr>
              <a:lnSpc>
                <a:spcPct val="200000"/>
              </a:lnSpc>
            </a:pPr>
            <a:r>
              <a:rPr lang="tr-TR" b="1" dirty="0">
                <a:solidFill>
                  <a:srgbClr val="00B0F0"/>
                </a:solidFill>
                <a:latin typeface="Calibri" panose="020F0502020204030204" pitchFamily="34" charset="0"/>
              </a:rPr>
              <a:t>Faydalı Model; </a:t>
            </a:r>
            <a:r>
              <a:rPr lang="tr-TR" dirty="0">
                <a:latin typeface="Calibri" panose="020F0502020204030204" pitchFamily="34" charset="0"/>
              </a:rPr>
              <a:t>Yeni olan ve sanayiye uygulanabilen buluşların sahiplerine verilen belgedir.</a:t>
            </a:r>
          </a:p>
        </p:txBody>
      </p:sp>
      <p:sp>
        <p:nvSpPr>
          <p:cNvPr id="19" name="Dikdörtgen 18"/>
          <p:cNvSpPr/>
          <p:nvPr/>
        </p:nvSpPr>
        <p:spPr>
          <a:xfrm>
            <a:off x="1500599" y="277482"/>
            <a:ext cx="9530258" cy="738664"/>
          </a:xfrm>
          <a:prstGeom prst="rect">
            <a:avLst/>
          </a:prstGeom>
        </p:spPr>
        <p:txBody>
          <a:bodyPr wrap="square">
            <a:spAutoFit/>
          </a:bodyPr>
          <a:lstStyle/>
          <a:p>
            <a:pPr>
              <a:lnSpc>
                <a:spcPct val="150000"/>
              </a:lnSpc>
            </a:pPr>
            <a:r>
              <a:rPr lang="tr-TR" sz="2800" b="1" dirty="0" smtClean="0">
                <a:ln w="0"/>
                <a:solidFill>
                  <a:srgbClr val="7030A0"/>
                </a:solidFill>
                <a:latin typeface="Calibri" panose="020F0502020204030204" pitchFamily="34" charset="0"/>
              </a:rPr>
              <a:t>TEKNOLOJİ VE TASARIM DERSİ ÖNEMLİ KAVRAMLARI</a:t>
            </a:r>
            <a:endParaRPr lang="tr-TR" sz="2800" b="1" dirty="0">
              <a:ln w="0"/>
              <a:solidFill>
                <a:srgbClr val="7030A0"/>
              </a:solidFill>
              <a:latin typeface="Calibri" panose="020F0502020204030204" pitchFamily="34" charset="0"/>
            </a:endParaRPr>
          </a:p>
        </p:txBody>
      </p:sp>
    </p:spTree>
    <p:extLst>
      <p:ext uri="{BB962C8B-B14F-4D97-AF65-F5344CB8AC3E}">
        <p14:creationId xmlns:p14="http://schemas.microsoft.com/office/powerpoint/2010/main" xmlns="" val="413052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6" name="Dikdörtgen 5"/>
          <p:cNvSpPr/>
          <p:nvPr/>
        </p:nvSpPr>
        <p:spPr>
          <a:xfrm>
            <a:off x="4550637" y="3232921"/>
            <a:ext cx="4066884" cy="646331"/>
          </a:xfrm>
          <a:prstGeom prst="rect">
            <a:avLst/>
          </a:prstGeom>
        </p:spPr>
        <p:txBody>
          <a:bodyPr wrap="none">
            <a:spAutoFit/>
          </a:bodyPr>
          <a:lstStyle/>
          <a:p>
            <a:pPr algn="ctr"/>
            <a:r>
              <a:rPr lang="tr-TR" sz="3600" b="1" dirty="0" smtClean="0">
                <a:ln w="0"/>
                <a:latin typeface="Calibri" panose="020F0502020204030204" pitchFamily="34" charset="0"/>
              </a:rPr>
              <a:t>TASARIM ALANLARI </a:t>
            </a:r>
            <a:endParaRPr lang="en-US" sz="3600" b="1" dirty="0">
              <a:ln w="0"/>
              <a:latin typeface="Calibri" panose="020F0502020204030204" pitchFamily="34" charset="0"/>
            </a:endParaRPr>
          </a:p>
        </p:txBody>
      </p:sp>
    </p:spTree>
    <p:extLst>
      <p:ext uri="{BB962C8B-B14F-4D97-AF65-F5344CB8AC3E}">
        <p14:creationId xmlns:p14="http://schemas.microsoft.com/office/powerpoint/2010/main" xmlns="" val="118709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pSp>
        <p:nvGrpSpPr>
          <p:cNvPr id="47" name="Groupe 38"/>
          <p:cNvGrpSpPr/>
          <p:nvPr/>
        </p:nvGrpSpPr>
        <p:grpSpPr>
          <a:xfrm>
            <a:off x="6125030" y="1344783"/>
            <a:ext cx="5404018" cy="4664129"/>
            <a:chOff x="502144" y="4005064"/>
            <a:chExt cx="2364526" cy="2391030"/>
          </a:xfrm>
        </p:grpSpPr>
        <p:sp>
          <p:nvSpPr>
            <p:cNvPr id="48" name="Rectangle 3"/>
            <p:cNvSpPr/>
            <p:nvPr/>
          </p:nvSpPr>
          <p:spPr>
            <a:xfrm>
              <a:off x="525538" y="4168008"/>
              <a:ext cx="2290862"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chemeClr val="bg1"/>
            </a:solid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49" name="Rectangle 3"/>
            <p:cNvSpPr/>
            <p:nvPr/>
          </p:nvSpPr>
          <p:spPr>
            <a:xfrm>
              <a:off x="502144" y="400908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0" name="Rectangle 4"/>
            <p:cNvSpPr/>
            <p:nvPr/>
          </p:nvSpPr>
          <p:spPr>
            <a:xfrm>
              <a:off x="547530" y="4005064"/>
              <a:ext cx="2319140" cy="468011"/>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sp>
        <p:nvSpPr>
          <p:cNvPr id="51" name="Dikdörtgen 50"/>
          <p:cNvSpPr/>
          <p:nvPr/>
        </p:nvSpPr>
        <p:spPr>
          <a:xfrm>
            <a:off x="6280537" y="2487859"/>
            <a:ext cx="5187087" cy="2814617"/>
          </a:xfrm>
          <a:prstGeom prst="rect">
            <a:avLst/>
          </a:prstGeom>
        </p:spPr>
        <p:txBody>
          <a:bodyPr wrap="square">
            <a:spAutoFit/>
          </a:bodyPr>
          <a:lstStyle/>
          <a:p>
            <a:pPr>
              <a:lnSpc>
                <a:spcPct val="150000"/>
              </a:lnSpc>
            </a:pPr>
            <a:r>
              <a:rPr lang="tr-TR" sz="2000" dirty="0" smtClean="0">
                <a:latin typeface="Calibri" panose="020F0502020204030204" pitchFamily="34" charset="0"/>
              </a:rPr>
              <a:t>B</a:t>
            </a:r>
            <a:r>
              <a:rPr lang="en-US" sz="2000" dirty="0" smtClean="0">
                <a:latin typeface="Calibri" panose="020F0502020204030204" pitchFamily="34" charset="0"/>
              </a:rPr>
              <a:t>ir </a:t>
            </a:r>
            <a:r>
              <a:rPr lang="en-US" sz="2000" dirty="0">
                <a:latin typeface="Calibri" panose="020F0502020204030204" pitchFamily="34" charset="0"/>
              </a:rPr>
              <a:t>ürünün bütününün ya da bir kısmının çizgi, şekil, renk, biçim, doku, malzemenin esnekliği veya süslemesi gibi insan duyuları ile algılanabilen çeşitli unsur veya özelliklerin oluşturduğu </a:t>
            </a:r>
            <a:r>
              <a:rPr lang="en-US" sz="2000" dirty="0" smtClean="0">
                <a:latin typeface="Calibri" panose="020F0502020204030204" pitchFamily="34" charset="0"/>
              </a:rPr>
              <a:t>görünümdür</a:t>
            </a:r>
            <a:r>
              <a:rPr lang="tr-TR" sz="2000" dirty="0" smtClean="0">
                <a:latin typeface="Calibri" panose="020F0502020204030204" pitchFamily="34" charset="0"/>
              </a:rPr>
              <a:t>.</a:t>
            </a:r>
          </a:p>
          <a:p>
            <a:pPr>
              <a:lnSpc>
                <a:spcPct val="150000"/>
              </a:lnSpc>
            </a:pPr>
            <a:r>
              <a:rPr lang="tr-TR" sz="2000" dirty="0" smtClean="0">
                <a:latin typeface="Calibri" panose="020F0502020204030204" pitchFamily="34" charset="0"/>
              </a:rPr>
              <a:t>Çamaşır makinası</a:t>
            </a:r>
            <a:endParaRPr lang="en-US" sz="2000" dirty="0">
              <a:latin typeface="Calibri" panose="020F0502020204030204" pitchFamily="34" charset="0"/>
            </a:endParaRPr>
          </a:p>
        </p:txBody>
      </p:sp>
      <p:grpSp>
        <p:nvGrpSpPr>
          <p:cNvPr id="52" name="Groupe 1"/>
          <p:cNvGrpSpPr/>
          <p:nvPr/>
        </p:nvGrpSpPr>
        <p:grpSpPr>
          <a:xfrm flipH="1">
            <a:off x="10528275" y="1269436"/>
            <a:ext cx="883084" cy="895248"/>
            <a:chOff x="4985896" y="2380134"/>
            <a:chExt cx="2154390" cy="2715410"/>
          </a:xfrm>
        </p:grpSpPr>
        <p:grpSp>
          <p:nvGrpSpPr>
            <p:cNvPr id="53" name="Groupe 33"/>
            <p:cNvGrpSpPr/>
            <p:nvPr/>
          </p:nvGrpSpPr>
          <p:grpSpPr>
            <a:xfrm rot="14400000">
              <a:off x="5523996" y="3741353"/>
              <a:ext cx="816091" cy="1892292"/>
              <a:chOff x="6324195" y="2380134"/>
              <a:chExt cx="816091" cy="1892292"/>
            </a:xfrm>
            <a:gradFill flip="none" rotWithShape="1">
              <a:gsLst>
                <a:gs pos="0">
                  <a:srgbClr val="BEC6D4"/>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p:grpSpPr>
          <p:sp>
            <p:nvSpPr>
              <p:cNvPr id="62"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3" name="Ellipse 35"/>
              <p:cNvSpPr/>
              <p:nvPr/>
            </p:nvSpPr>
            <p:spPr>
              <a:xfrm>
                <a:off x="6324195" y="2969949"/>
                <a:ext cx="816091" cy="702078"/>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4" name="Ellipse 36"/>
              <p:cNvSpPr/>
              <p:nvPr/>
            </p:nvSpPr>
            <p:spPr>
              <a:xfrm rot="1800000">
                <a:off x="6343308" y="3036225"/>
                <a:ext cx="647605" cy="5939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5"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6" name="Ellipse 39"/>
              <p:cNvSpPr/>
              <p:nvPr/>
            </p:nvSpPr>
            <p:spPr>
              <a:xfrm>
                <a:off x="6444208" y="2380134"/>
                <a:ext cx="576064" cy="504056"/>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7" name="Ellipse 40"/>
              <p:cNvSpPr/>
              <p:nvPr/>
            </p:nvSpPr>
            <p:spPr>
              <a:xfrm>
                <a:off x="6444208" y="2380134"/>
                <a:ext cx="576064" cy="432048"/>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grpSp>
          <p:nvGrpSpPr>
            <p:cNvPr id="54" name="Groupe 25"/>
            <p:cNvGrpSpPr/>
            <p:nvPr/>
          </p:nvGrpSpPr>
          <p:grpSpPr>
            <a:xfrm>
              <a:off x="6324195" y="2380134"/>
              <a:ext cx="816091" cy="1892292"/>
              <a:chOff x="6324195" y="2380134"/>
              <a:chExt cx="816091" cy="1892292"/>
            </a:xfrm>
          </p:grpSpPr>
          <p:sp>
            <p:nvSpPr>
              <p:cNvPr id="55"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6" name="Ellipse 12"/>
              <p:cNvSpPr/>
              <p:nvPr/>
            </p:nvSpPr>
            <p:spPr>
              <a:xfrm>
                <a:off x="6324195" y="2969949"/>
                <a:ext cx="816091" cy="702078"/>
              </a:xfrm>
              <a:prstGeom prst="ellipse">
                <a:avLst/>
              </a:prstGeom>
              <a:gradFill flip="none" rotWithShape="1">
                <a:gsLst>
                  <a:gs pos="0">
                    <a:srgbClr val="004D86"/>
                  </a:gs>
                  <a:gs pos="100000">
                    <a:srgbClr val="00B0F0"/>
                  </a:gs>
                </a:gsLst>
                <a:lin ang="2700000" scaled="1"/>
                <a:tileRect/>
              </a:gra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7" name="Ellipse 13"/>
              <p:cNvSpPr/>
              <p:nvPr/>
            </p:nvSpPr>
            <p:spPr>
              <a:xfrm rot="1800000">
                <a:off x="6343308" y="3036225"/>
                <a:ext cx="647605" cy="593913"/>
              </a:xfrm>
              <a:prstGeom prst="ellipse">
                <a:avLst/>
              </a:prstGeom>
              <a:gradFill flip="none" rotWithShape="1">
                <a:gsLst>
                  <a:gs pos="68350">
                    <a:srgbClr val="0091CF"/>
                  </a:gs>
                  <a:gs pos="36700">
                    <a:srgbClr val="0071AD"/>
                  </a:gs>
                  <a:gs pos="0">
                    <a:srgbClr val="004D86"/>
                  </a:gs>
                  <a:gs pos="100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pic>
            <p:nvPicPr>
              <p:cNvPr id="58"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9"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0" name="Ellipse 7"/>
              <p:cNvSpPr/>
              <p:nvPr/>
            </p:nvSpPr>
            <p:spPr>
              <a:xfrm>
                <a:off x="6444208" y="2380134"/>
                <a:ext cx="576064" cy="504056"/>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1" name="Ellipse 5"/>
              <p:cNvSpPr/>
              <p:nvPr/>
            </p:nvSpPr>
            <p:spPr>
              <a:xfrm>
                <a:off x="6444208" y="2380134"/>
                <a:ext cx="576064" cy="43204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grpSp>
      <p:sp>
        <p:nvSpPr>
          <p:cNvPr id="68" name="Dikdörtgen 67"/>
          <p:cNvSpPr/>
          <p:nvPr/>
        </p:nvSpPr>
        <p:spPr>
          <a:xfrm>
            <a:off x="6938248" y="1654778"/>
            <a:ext cx="2722092" cy="400110"/>
          </a:xfrm>
          <a:prstGeom prst="rect">
            <a:avLst/>
          </a:prstGeom>
        </p:spPr>
        <p:txBody>
          <a:bodyPr wrap="none">
            <a:spAutoFit/>
          </a:bodyPr>
          <a:lstStyle/>
          <a:p>
            <a:r>
              <a:rPr lang="tr-TR" sz="2000" b="1" dirty="0" smtClean="0">
                <a:latin typeface="Calibri" panose="020F0502020204030204" pitchFamily="34" charset="0"/>
              </a:rPr>
              <a:t>E</a:t>
            </a:r>
            <a:r>
              <a:rPr lang="en-US" sz="2000" b="1" dirty="0" smtClean="0">
                <a:latin typeface="Calibri" panose="020F0502020204030204" pitchFamily="34" charset="0"/>
              </a:rPr>
              <a:t>NDÜSTRIYEL TASARIM </a:t>
            </a:r>
            <a:endParaRPr lang="tr-TR" sz="2000" b="1" dirty="0">
              <a:latin typeface="Calibri" panose="020F0502020204030204" pitchFamily="34" charset="0"/>
            </a:endParaRPr>
          </a:p>
        </p:txBody>
      </p:sp>
      <p:pic>
        <p:nvPicPr>
          <p:cNvPr id="10246" name="Picture 6" descr="Ä°NDUSTRÄ°AL PRODUCT  CARTOON PNG ile ilgili gÃ¶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2089" y="1352527"/>
            <a:ext cx="4392701" cy="429809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3910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pSp>
        <p:nvGrpSpPr>
          <p:cNvPr id="47" name="Groupe 38"/>
          <p:cNvGrpSpPr/>
          <p:nvPr/>
        </p:nvGrpSpPr>
        <p:grpSpPr>
          <a:xfrm>
            <a:off x="6052457" y="1344783"/>
            <a:ext cx="5404018" cy="4664129"/>
            <a:chOff x="502144" y="4005064"/>
            <a:chExt cx="2364526" cy="2391030"/>
          </a:xfrm>
          <a:solidFill>
            <a:schemeClr val="accent6">
              <a:lumMod val="40000"/>
              <a:lumOff val="60000"/>
            </a:schemeClr>
          </a:solidFill>
        </p:grpSpPr>
        <p:sp>
          <p:nvSpPr>
            <p:cNvPr id="48" name="Rectangle 3"/>
            <p:cNvSpPr/>
            <p:nvPr/>
          </p:nvSpPr>
          <p:spPr>
            <a:xfrm>
              <a:off x="525538" y="4168008"/>
              <a:ext cx="2290862"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49" name="Rectangle 3"/>
            <p:cNvSpPr/>
            <p:nvPr/>
          </p:nvSpPr>
          <p:spPr>
            <a:xfrm>
              <a:off x="502144" y="400908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0" name="Rectangle 4"/>
            <p:cNvSpPr/>
            <p:nvPr/>
          </p:nvSpPr>
          <p:spPr>
            <a:xfrm>
              <a:off x="547530" y="4005064"/>
              <a:ext cx="2319140" cy="468011"/>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sp>
        <p:nvSpPr>
          <p:cNvPr id="51" name="Dikdörtgen 50"/>
          <p:cNvSpPr/>
          <p:nvPr/>
        </p:nvSpPr>
        <p:spPr>
          <a:xfrm>
            <a:off x="6207964" y="2343951"/>
            <a:ext cx="5187087" cy="3737946"/>
          </a:xfrm>
          <a:prstGeom prst="rect">
            <a:avLst/>
          </a:prstGeom>
        </p:spPr>
        <p:txBody>
          <a:bodyPr wrap="square">
            <a:spAutoFit/>
          </a:bodyPr>
          <a:lstStyle/>
          <a:p>
            <a:pPr>
              <a:lnSpc>
                <a:spcPct val="150000"/>
              </a:lnSpc>
            </a:pPr>
            <a:r>
              <a:rPr lang="tr-TR" sz="2000" dirty="0">
                <a:latin typeface="Calibri" panose="020F0502020204030204" pitchFamily="34" charset="0"/>
              </a:rPr>
              <a:t>B</a:t>
            </a:r>
            <a:r>
              <a:rPr lang="en-US" sz="2000" dirty="0" err="1">
                <a:latin typeface="Calibri" panose="020F0502020204030204" pitchFamily="34" charset="0"/>
              </a:rPr>
              <a:t>ir</a:t>
            </a:r>
            <a:r>
              <a:rPr lang="en-US" sz="2000" dirty="0">
                <a:latin typeface="Calibri" panose="020F0502020204030204" pitchFamily="34" charset="0"/>
              </a:rPr>
              <a:t> </a:t>
            </a:r>
            <a:r>
              <a:rPr lang="en-US" sz="2000" dirty="0" err="1">
                <a:latin typeface="Calibri" panose="020F0502020204030204" pitchFamily="34" charset="0"/>
              </a:rPr>
              <a:t>mesajı</a:t>
            </a:r>
            <a:r>
              <a:rPr lang="en-US" sz="2000" dirty="0">
                <a:latin typeface="Calibri" panose="020F0502020204030204" pitchFamily="34" charset="0"/>
              </a:rPr>
              <a:t> </a:t>
            </a:r>
            <a:r>
              <a:rPr lang="en-US" sz="2000" dirty="0" err="1">
                <a:latin typeface="Calibri" panose="020F0502020204030204" pitchFamily="34" charset="0"/>
              </a:rPr>
              <a:t>görsel</a:t>
            </a:r>
            <a:r>
              <a:rPr lang="en-US" sz="2000" dirty="0">
                <a:latin typeface="Calibri" panose="020F0502020204030204" pitchFamily="34" charset="0"/>
              </a:rPr>
              <a:t> </a:t>
            </a:r>
            <a:r>
              <a:rPr lang="en-US" sz="2000" dirty="0" err="1">
                <a:latin typeface="Calibri" panose="020F0502020204030204" pitchFamily="34" charset="0"/>
              </a:rPr>
              <a:t>yolla</a:t>
            </a:r>
            <a:r>
              <a:rPr lang="en-US" sz="2000" dirty="0">
                <a:latin typeface="Calibri" panose="020F0502020204030204" pitchFamily="34" charset="0"/>
              </a:rPr>
              <a:t> </a:t>
            </a:r>
            <a:r>
              <a:rPr lang="en-US" sz="2000" dirty="0" err="1">
                <a:latin typeface="Calibri" panose="020F0502020204030204" pitchFamily="34" charset="0"/>
              </a:rPr>
              <a:t>belirli</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hedef</a:t>
            </a:r>
            <a:r>
              <a:rPr lang="en-US" sz="2000" dirty="0">
                <a:latin typeface="Calibri" panose="020F0502020204030204" pitchFamily="34" charset="0"/>
              </a:rPr>
              <a:t> </a:t>
            </a:r>
            <a:r>
              <a:rPr lang="en-US" sz="2000" dirty="0" err="1">
                <a:latin typeface="Calibri" panose="020F0502020204030204" pitchFamily="34" charset="0"/>
              </a:rPr>
              <a:t>kitleye</a:t>
            </a:r>
            <a:r>
              <a:rPr lang="en-US" sz="2000" dirty="0">
                <a:latin typeface="Calibri" panose="020F0502020204030204" pitchFamily="34" charset="0"/>
              </a:rPr>
              <a:t> </a:t>
            </a:r>
            <a:r>
              <a:rPr lang="en-US" sz="2000" dirty="0" err="1">
                <a:latin typeface="Calibri" panose="020F0502020204030204" pitchFamily="34" charset="0"/>
              </a:rPr>
              <a:t>ulaştırmak</a:t>
            </a:r>
            <a:r>
              <a:rPr lang="en-US" sz="2000" dirty="0">
                <a:latin typeface="Calibri" panose="020F0502020204030204" pitchFamily="34" charset="0"/>
              </a:rPr>
              <a:t> </a:t>
            </a:r>
            <a:r>
              <a:rPr lang="en-US" sz="2000" dirty="0" err="1">
                <a:latin typeface="Calibri" panose="020F0502020204030204" pitchFamily="34" charset="0"/>
              </a:rPr>
              <a:t>amacıyla</a:t>
            </a:r>
            <a:r>
              <a:rPr lang="en-US" sz="2000" dirty="0">
                <a:latin typeface="Calibri" panose="020F0502020204030204" pitchFamily="34" charset="0"/>
              </a:rPr>
              <a:t> logo, </a:t>
            </a:r>
            <a:r>
              <a:rPr lang="en-US" sz="2000" dirty="0" err="1">
                <a:latin typeface="Calibri" panose="020F0502020204030204" pitchFamily="34" charset="0"/>
              </a:rPr>
              <a:t>afiş</a:t>
            </a:r>
            <a:r>
              <a:rPr lang="en-US" sz="2000" dirty="0">
                <a:latin typeface="Calibri" panose="020F0502020204030204" pitchFamily="34" charset="0"/>
              </a:rPr>
              <a:t>, </a:t>
            </a:r>
            <a:r>
              <a:rPr lang="en-US" sz="2000" dirty="0" err="1">
                <a:latin typeface="Calibri" panose="020F0502020204030204" pitchFamily="34" charset="0"/>
              </a:rPr>
              <a:t>büyük</a:t>
            </a:r>
            <a:r>
              <a:rPr lang="en-US" sz="2000" dirty="0">
                <a:latin typeface="Calibri" panose="020F0502020204030204" pitchFamily="34" charset="0"/>
              </a:rPr>
              <a:t> boy </a:t>
            </a:r>
            <a:r>
              <a:rPr lang="en-US" sz="2000" dirty="0" err="1">
                <a:latin typeface="Calibri" panose="020F0502020204030204" pitchFamily="34" charset="0"/>
              </a:rPr>
              <a:t>sokak</a:t>
            </a:r>
            <a:r>
              <a:rPr lang="en-US" sz="2000" dirty="0">
                <a:latin typeface="Calibri" panose="020F0502020204030204" pitchFamily="34" charset="0"/>
              </a:rPr>
              <a:t> </a:t>
            </a:r>
            <a:r>
              <a:rPr lang="en-US" sz="2000" dirty="0" err="1">
                <a:latin typeface="Calibri" panose="020F0502020204030204" pitchFamily="34" charset="0"/>
              </a:rPr>
              <a:t>afişi</a:t>
            </a:r>
            <a:r>
              <a:rPr lang="en-US" sz="2000" dirty="0">
                <a:latin typeface="Calibri" panose="020F0502020204030204" pitchFamily="34" charset="0"/>
              </a:rPr>
              <a:t> (billboard), basın </a:t>
            </a:r>
            <a:r>
              <a:rPr lang="en-US" sz="2000" dirty="0" err="1">
                <a:latin typeface="Calibri" panose="020F0502020204030204" pitchFamily="34" charset="0"/>
              </a:rPr>
              <a:t>ilanı</a:t>
            </a:r>
            <a:r>
              <a:rPr lang="en-US" sz="2000" dirty="0">
                <a:latin typeface="Calibri" panose="020F0502020204030204" pitchFamily="34" charset="0"/>
              </a:rPr>
              <a:t>, </a:t>
            </a:r>
            <a:r>
              <a:rPr lang="en-US" sz="2000" dirty="0" err="1">
                <a:latin typeface="Calibri" panose="020F0502020204030204" pitchFamily="34" charset="0"/>
              </a:rPr>
              <a:t>ambalaj</a:t>
            </a:r>
            <a:r>
              <a:rPr lang="en-US" sz="2000" dirty="0">
                <a:latin typeface="Calibri" panose="020F0502020204030204" pitchFamily="34" charset="0"/>
              </a:rPr>
              <a:t>, </a:t>
            </a:r>
            <a:r>
              <a:rPr lang="en-US" sz="2000" dirty="0" err="1">
                <a:latin typeface="Calibri" panose="020F0502020204030204" pitchFamily="34" charset="0"/>
              </a:rPr>
              <a:t>kitap</a:t>
            </a:r>
            <a:r>
              <a:rPr lang="en-US" sz="2000" dirty="0">
                <a:latin typeface="Calibri" panose="020F0502020204030204" pitchFamily="34" charset="0"/>
              </a:rPr>
              <a:t>, </a:t>
            </a:r>
            <a:r>
              <a:rPr lang="en-US" sz="2000" dirty="0" err="1">
                <a:latin typeface="Calibri" panose="020F0502020204030204" pitchFamily="34" charset="0"/>
              </a:rPr>
              <a:t>dergi</a:t>
            </a:r>
            <a:r>
              <a:rPr lang="en-US" sz="2000" dirty="0">
                <a:latin typeface="Calibri" panose="020F0502020204030204" pitchFamily="34" charset="0"/>
              </a:rPr>
              <a:t>, </a:t>
            </a:r>
            <a:r>
              <a:rPr lang="en-US" sz="2000" dirty="0" err="1">
                <a:latin typeface="Calibri" panose="020F0502020204030204" pitchFamily="34" charset="0"/>
              </a:rPr>
              <a:t>tanıtım</a:t>
            </a:r>
            <a:r>
              <a:rPr lang="en-US" sz="2000" dirty="0">
                <a:latin typeface="Calibri" panose="020F0502020204030204" pitchFamily="34" charset="0"/>
              </a:rPr>
              <a:t> </a:t>
            </a:r>
            <a:r>
              <a:rPr lang="en-US" sz="2000" dirty="0" err="1">
                <a:latin typeface="Calibri" panose="020F0502020204030204" pitchFamily="34" charset="0"/>
              </a:rPr>
              <a:t>filmleri</a:t>
            </a:r>
            <a:r>
              <a:rPr lang="en-US" sz="2000" dirty="0">
                <a:latin typeface="Calibri" panose="020F0502020204030204" pitchFamily="34" charset="0"/>
              </a:rPr>
              <a:t>, </a:t>
            </a:r>
            <a:r>
              <a:rPr lang="en-US" sz="2000" dirty="0" err="1">
                <a:latin typeface="Calibri" panose="020F0502020204030204" pitchFamily="34" charset="0"/>
              </a:rPr>
              <a:t>çizgi</a:t>
            </a:r>
            <a:r>
              <a:rPr lang="en-US" sz="2000" dirty="0">
                <a:latin typeface="Calibri" panose="020F0502020204030204" pitchFamily="34" charset="0"/>
              </a:rPr>
              <a:t> film </a:t>
            </a:r>
            <a:r>
              <a:rPr lang="en-US" sz="2000" dirty="0" err="1">
                <a:latin typeface="Calibri" panose="020F0502020204030204" pitchFamily="34" charset="0"/>
              </a:rPr>
              <a:t>gibi</a:t>
            </a:r>
            <a:r>
              <a:rPr lang="en-US" sz="2000" dirty="0">
                <a:latin typeface="Calibri" panose="020F0502020204030204" pitchFamily="34" charset="0"/>
              </a:rPr>
              <a:t> </a:t>
            </a:r>
            <a:r>
              <a:rPr lang="en-US" sz="2000" dirty="0" err="1">
                <a:latin typeface="Calibri" panose="020F0502020204030204" pitchFamily="34" charset="0"/>
              </a:rPr>
              <a:t>tasarımları</a:t>
            </a:r>
            <a:r>
              <a:rPr lang="en-US" sz="2000" dirty="0">
                <a:latin typeface="Calibri" panose="020F0502020204030204" pitchFamily="34" charset="0"/>
              </a:rPr>
              <a:t> </a:t>
            </a:r>
            <a:r>
              <a:rPr lang="en-US" sz="2000" dirty="0" err="1">
                <a:latin typeface="Calibri" panose="020F0502020204030204" pitchFamily="34" charset="0"/>
              </a:rPr>
              <a:t>yazılı</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görsel</a:t>
            </a:r>
            <a:r>
              <a:rPr lang="en-US" sz="2000" dirty="0">
                <a:latin typeface="Calibri" panose="020F0502020204030204" pitchFamily="34" charset="0"/>
              </a:rPr>
              <a:t> </a:t>
            </a:r>
            <a:r>
              <a:rPr lang="en-US" sz="2000" dirty="0" err="1">
                <a:latin typeface="Calibri" panose="020F0502020204030204" pitchFamily="34" charset="0"/>
              </a:rPr>
              <a:t>elemanlarla</a:t>
            </a:r>
            <a:r>
              <a:rPr lang="en-US" sz="2000" dirty="0">
                <a:latin typeface="Calibri" panose="020F0502020204030204" pitchFamily="34" charset="0"/>
              </a:rPr>
              <a:t> </a:t>
            </a:r>
            <a:r>
              <a:rPr lang="en-US" sz="2000" dirty="0" err="1">
                <a:latin typeface="Calibri" panose="020F0502020204030204" pitchFamily="34" charset="0"/>
              </a:rPr>
              <a:t>sanatsal</a:t>
            </a:r>
            <a:r>
              <a:rPr lang="en-US" sz="2000" dirty="0">
                <a:latin typeface="Calibri" panose="020F0502020204030204" pitchFamily="34" charset="0"/>
              </a:rPr>
              <a:t> </a:t>
            </a:r>
            <a:r>
              <a:rPr lang="en-US" sz="2000" dirty="0" err="1">
                <a:latin typeface="Calibri" panose="020F0502020204030204" pitchFamily="34" charset="0"/>
              </a:rPr>
              <a:t>ölçütler</a:t>
            </a:r>
            <a:r>
              <a:rPr lang="en-US" sz="2000" dirty="0">
                <a:latin typeface="Calibri" panose="020F0502020204030204" pitchFamily="34" charset="0"/>
              </a:rPr>
              <a:t> </a:t>
            </a:r>
            <a:r>
              <a:rPr lang="en-US" sz="2000" dirty="0" err="1">
                <a:latin typeface="Calibri" panose="020F0502020204030204" pitchFamily="34" charset="0"/>
              </a:rPr>
              <a:t>içinde</a:t>
            </a:r>
            <a:r>
              <a:rPr lang="en-US" sz="2000" dirty="0">
                <a:latin typeface="Calibri" panose="020F0502020204030204" pitchFamily="34" charset="0"/>
              </a:rPr>
              <a:t> </a:t>
            </a:r>
            <a:r>
              <a:rPr lang="en-US" sz="2000" dirty="0" err="1">
                <a:latin typeface="Calibri" panose="020F0502020204030204" pitchFamily="34" charset="0"/>
              </a:rPr>
              <a:t>tasarlayan</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çizen</a:t>
            </a:r>
            <a:r>
              <a:rPr lang="en-US" sz="2000" dirty="0">
                <a:latin typeface="Calibri" panose="020F0502020204030204" pitchFamily="34" charset="0"/>
              </a:rPr>
              <a:t> </a:t>
            </a:r>
            <a:r>
              <a:rPr lang="en-US" sz="2000" dirty="0" err="1">
                <a:latin typeface="Calibri" panose="020F0502020204030204" pitchFamily="34" charset="0"/>
              </a:rPr>
              <a:t>dalıdır</a:t>
            </a:r>
            <a:r>
              <a:rPr lang="en-US" sz="2000" dirty="0">
                <a:latin typeface="Calibri" panose="020F0502020204030204" pitchFamily="34" charset="0"/>
              </a:rPr>
              <a:t>.</a:t>
            </a:r>
            <a:endParaRPr lang="tr-TR" sz="2000" dirty="0">
              <a:latin typeface="Calibri" panose="020F0502020204030204" pitchFamily="34" charset="0"/>
            </a:endParaRPr>
          </a:p>
          <a:p>
            <a:pPr>
              <a:lnSpc>
                <a:spcPct val="150000"/>
              </a:lnSpc>
            </a:pPr>
            <a:r>
              <a:rPr lang="tr-TR" sz="2000" dirty="0">
                <a:latin typeface="Calibri" panose="020F0502020204030204" pitchFamily="34" charset="0"/>
              </a:rPr>
              <a:t>Gazete, Dergi </a:t>
            </a:r>
          </a:p>
          <a:p>
            <a:pPr>
              <a:lnSpc>
                <a:spcPct val="150000"/>
              </a:lnSpc>
            </a:pPr>
            <a:endParaRPr lang="en-US" sz="2000" dirty="0">
              <a:latin typeface="Calibri" panose="020F0502020204030204" pitchFamily="34" charset="0"/>
            </a:endParaRPr>
          </a:p>
        </p:txBody>
      </p:sp>
      <p:grpSp>
        <p:nvGrpSpPr>
          <p:cNvPr id="52" name="Groupe 1"/>
          <p:cNvGrpSpPr/>
          <p:nvPr/>
        </p:nvGrpSpPr>
        <p:grpSpPr>
          <a:xfrm flipH="1">
            <a:off x="10455702" y="1269436"/>
            <a:ext cx="883084" cy="895248"/>
            <a:chOff x="4985896" y="2380134"/>
            <a:chExt cx="2154390" cy="2715410"/>
          </a:xfrm>
        </p:grpSpPr>
        <p:grpSp>
          <p:nvGrpSpPr>
            <p:cNvPr id="53" name="Groupe 33"/>
            <p:cNvGrpSpPr/>
            <p:nvPr/>
          </p:nvGrpSpPr>
          <p:grpSpPr>
            <a:xfrm rot="14400000">
              <a:off x="5523996" y="3741353"/>
              <a:ext cx="816091" cy="1892292"/>
              <a:chOff x="6324195" y="2380134"/>
              <a:chExt cx="816091" cy="1892292"/>
            </a:xfrm>
            <a:gradFill flip="none" rotWithShape="1">
              <a:gsLst>
                <a:gs pos="0">
                  <a:srgbClr val="BEC6D4"/>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p:grpSpPr>
          <p:sp>
            <p:nvSpPr>
              <p:cNvPr id="62"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3" name="Ellipse 35"/>
              <p:cNvSpPr/>
              <p:nvPr/>
            </p:nvSpPr>
            <p:spPr>
              <a:xfrm>
                <a:off x="6324195" y="2969949"/>
                <a:ext cx="816091" cy="702078"/>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4" name="Ellipse 36"/>
              <p:cNvSpPr/>
              <p:nvPr/>
            </p:nvSpPr>
            <p:spPr>
              <a:xfrm rot="1800000">
                <a:off x="6343308" y="3036225"/>
                <a:ext cx="647605" cy="5939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5"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6" name="Ellipse 39"/>
              <p:cNvSpPr/>
              <p:nvPr/>
            </p:nvSpPr>
            <p:spPr>
              <a:xfrm>
                <a:off x="6444208" y="2380134"/>
                <a:ext cx="576064" cy="504056"/>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7" name="Ellipse 40"/>
              <p:cNvSpPr/>
              <p:nvPr/>
            </p:nvSpPr>
            <p:spPr>
              <a:xfrm>
                <a:off x="6444208" y="2380134"/>
                <a:ext cx="576064" cy="432048"/>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grpSp>
          <p:nvGrpSpPr>
            <p:cNvPr id="54" name="Groupe 25"/>
            <p:cNvGrpSpPr/>
            <p:nvPr/>
          </p:nvGrpSpPr>
          <p:grpSpPr>
            <a:xfrm>
              <a:off x="6324195" y="2380134"/>
              <a:ext cx="816091" cy="1892292"/>
              <a:chOff x="6324195" y="2380134"/>
              <a:chExt cx="816091" cy="1892292"/>
            </a:xfrm>
          </p:grpSpPr>
          <p:sp>
            <p:nvSpPr>
              <p:cNvPr id="55"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6" name="Ellipse 12"/>
              <p:cNvSpPr/>
              <p:nvPr/>
            </p:nvSpPr>
            <p:spPr>
              <a:xfrm>
                <a:off x="6324195" y="2969949"/>
                <a:ext cx="816091" cy="702078"/>
              </a:xfrm>
              <a:prstGeom prst="ellipse">
                <a:avLst/>
              </a:prstGeom>
              <a:gradFill flip="none" rotWithShape="1">
                <a:gsLst>
                  <a:gs pos="0">
                    <a:srgbClr val="004D86"/>
                  </a:gs>
                  <a:gs pos="100000">
                    <a:srgbClr val="00B0F0"/>
                  </a:gs>
                </a:gsLst>
                <a:lin ang="2700000" scaled="1"/>
                <a:tileRect/>
              </a:gra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7" name="Ellipse 13"/>
              <p:cNvSpPr/>
              <p:nvPr/>
            </p:nvSpPr>
            <p:spPr>
              <a:xfrm rot="1800000">
                <a:off x="6343308" y="3036225"/>
                <a:ext cx="647605" cy="593913"/>
              </a:xfrm>
              <a:prstGeom prst="ellipse">
                <a:avLst/>
              </a:prstGeom>
              <a:gradFill flip="none" rotWithShape="1">
                <a:gsLst>
                  <a:gs pos="68350">
                    <a:srgbClr val="0091CF"/>
                  </a:gs>
                  <a:gs pos="36700">
                    <a:srgbClr val="0071AD"/>
                  </a:gs>
                  <a:gs pos="0">
                    <a:srgbClr val="004D86"/>
                  </a:gs>
                  <a:gs pos="100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pic>
            <p:nvPicPr>
              <p:cNvPr id="58"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9"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0" name="Ellipse 7"/>
              <p:cNvSpPr/>
              <p:nvPr/>
            </p:nvSpPr>
            <p:spPr>
              <a:xfrm>
                <a:off x="6444208" y="2380134"/>
                <a:ext cx="576064" cy="504056"/>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1" name="Ellipse 5"/>
              <p:cNvSpPr/>
              <p:nvPr/>
            </p:nvSpPr>
            <p:spPr>
              <a:xfrm>
                <a:off x="6444208" y="2380134"/>
                <a:ext cx="576064" cy="43204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grpSp>
      <p:sp>
        <p:nvSpPr>
          <p:cNvPr id="68" name="Dikdörtgen 67"/>
          <p:cNvSpPr/>
          <p:nvPr/>
        </p:nvSpPr>
        <p:spPr>
          <a:xfrm>
            <a:off x="6865675" y="1654778"/>
            <a:ext cx="2064155" cy="400110"/>
          </a:xfrm>
          <a:prstGeom prst="rect">
            <a:avLst/>
          </a:prstGeom>
        </p:spPr>
        <p:txBody>
          <a:bodyPr wrap="none">
            <a:spAutoFit/>
          </a:bodyPr>
          <a:lstStyle/>
          <a:p>
            <a:r>
              <a:rPr lang="tr-TR" sz="2000" b="1" dirty="0" smtClean="0">
                <a:latin typeface="Calibri" panose="020F0502020204030204" pitchFamily="34" charset="0"/>
              </a:rPr>
              <a:t>GRAFİK </a:t>
            </a:r>
            <a:r>
              <a:rPr lang="en-US" sz="2000" b="1" dirty="0" smtClean="0">
                <a:latin typeface="Calibri" panose="020F0502020204030204" pitchFamily="34" charset="0"/>
              </a:rPr>
              <a:t>TASARIM </a:t>
            </a:r>
            <a:endParaRPr lang="tr-TR" sz="2000" b="1" dirty="0">
              <a:latin typeface="Calibri" panose="020F0502020204030204" pitchFamily="34" charset="0"/>
            </a:endParaRPr>
          </a:p>
        </p:txBody>
      </p:sp>
      <p:pic>
        <p:nvPicPr>
          <p:cNvPr id="9218" name="Picture 2" descr="Ä°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38364" y="1940581"/>
            <a:ext cx="3810001" cy="32813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2500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pSp>
        <p:nvGrpSpPr>
          <p:cNvPr id="47" name="Groupe 38"/>
          <p:cNvGrpSpPr/>
          <p:nvPr/>
        </p:nvGrpSpPr>
        <p:grpSpPr>
          <a:xfrm>
            <a:off x="6400802" y="1344783"/>
            <a:ext cx="5404018" cy="4664129"/>
            <a:chOff x="502144" y="4005064"/>
            <a:chExt cx="2364526" cy="2391030"/>
          </a:xfrm>
          <a:solidFill>
            <a:srgbClr val="00B0F0"/>
          </a:solidFill>
        </p:grpSpPr>
        <p:sp>
          <p:nvSpPr>
            <p:cNvPr id="48" name="Rectangle 3"/>
            <p:cNvSpPr/>
            <p:nvPr/>
          </p:nvSpPr>
          <p:spPr>
            <a:xfrm>
              <a:off x="525538" y="4168008"/>
              <a:ext cx="2290862"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49" name="Rectangle 3"/>
            <p:cNvSpPr/>
            <p:nvPr/>
          </p:nvSpPr>
          <p:spPr>
            <a:xfrm>
              <a:off x="502144" y="400908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0" name="Rectangle 4"/>
            <p:cNvSpPr/>
            <p:nvPr/>
          </p:nvSpPr>
          <p:spPr>
            <a:xfrm>
              <a:off x="547530" y="4005064"/>
              <a:ext cx="2319140" cy="468011"/>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sp>
        <p:nvSpPr>
          <p:cNvPr id="51" name="Dikdörtgen 50"/>
          <p:cNvSpPr/>
          <p:nvPr/>
        </p:nvSpPr>
        <p:spPr>
          <a:xfrm>
            <a:off x="6556309" y="2343951"/>
            <a:ext cx="5187087" cy="3276282"/>
          </a:xfrm>
          <a:prstGeom prst="rect">
            <a:avLst/>
          </a:prstGeom>
        </p:spPr>
        <p:txBody>
          <a:bodyPr wrap="square">
            <a:spAutoFit/>
          </a:bodyPr>
          <a:lstStyle/>
          <a:p>
            <a:pPr>
              <a:lnSpc>
                <a:spcPct val="150000"/>
              </a:lnSpc>
            </a:pPr>
            <a:r>
              <a:rPr lang="tr-TR" sz="2000" dirty="0">
                <a:latin typeface="Calibri" panose="020F0502020204030204" pitchFamily="34" charset="0"/>
              </a:rPr>
              <a:t>G</a:t>
            </a:r>
            <a:r>
              <a:rPr lang="en-US" sz="2000" dirty="0" err="1">
                <a:latin typeface="Calibri" panose="020F0502020204030204" pitchFamily="34" charset="0"/>
              </a:rPr>
              <a:t>ünlük</a:t>
            </a:r>
            <a:r>
              <a:rPr lang="en-US" sz="2000" dirty="0">
                <a:latin typeface="Calibri" panose="020F0502020204030204" pitchFamily="34" charset="0"/>
              </a:rPr>
              <a:t> </a:t>
            </a:r>
            <a:r>
              <a:rPr lang="en-US" sz="2000" dirty="0" err="1">
                <a:latin typeface="Calibri" panose="020F0502020204030204" pitchFamily="34" charset="0"/>
              </a:rPr>
              <a:t>hayatta</a:t>
            </a:r>
            <a:r>
              <a:rPr lang="en-US" sz="2000" dirty="0">
                <a:latin typeface="Calibri" panose="020F0502020204030204" pitchFamily="34" charset="0"/>
              </a:rPr>
              <a:t> </a:t>
            </a:r>
            <a:r>
              <a:rPr lang="en-US" sz="2000" dirty="0" err="1">
                <a:latin typeface="Calibri" panose="020F0502020204030204" pitchFamily="34" charset="0"/>
              </a:rPr>
              <a:t>karşımıza</a:t>
            </a:r>
            <a:r>
              <a:rPr lang="en-US" sz="2000" dirty="0">
                <a:latin typeface="Calibri" panose="020F0502020204030204" pitchFamily="34" charset="0"/>
              </a:rPr>
              <a:t> </a:t>
            </a:r>
            <a:r>
              <a:rPr lang="en-US" sz="2000" dirty="0" err="1">
                <a:latin typeface="Calibri" panose="020F0502020204030204" pitchFamily="34" charset="0"/>
              </a:rPr>
              <a:t>çıkan</a:t>
            </a:r>
            <a:r>
              <a:rPr lang="en-US" sz="2000" dirty="0">
                <a:latin typeface="Calibri" panose="020F0502020204030204" pitchFamily="34" charset="0"/>
              </a:rPr>
              <a:t> </a:t>
            </a:r>
            <a:r>
              <a:rPr lang="en-US" sz="2000" dirty="0" err="1">
                <a:latin typeface="Calibri" panose="020F0502020204030204" pitchFamily="34" charset="0"/>
              </a:rPr>
              <a:t>yapıların</a:t>
            </a:r>
            <a:r>
              <a:rPr lang="en-US" sz="2000" dirty="0">
                <a:latin typeface="Calibri" panose="020F0502020204030204" pitchFamily="34" charset="0"/>
              </a:rPr>
              <a:t>, </a:t>
            </a:r>
            <a:r>
              <a:rPr lang="en-US" sz="2000" dirty="0" err="1">
                <a:latin typeface="Calibri" panose="020F0502020204030204" pitchFamily="34" charset="0"/>
              </a:rPr>
              <a:t>mekanların</a:t>
            </a:r>
            <a:r>
              <a:rPr lang="en-US" sz="2000" dirty="0">
                <a:latin typeface="Calibri" panose="020F0502020204030204" pitchFamily="34" charset="0"/>
              </a:rPr>
              <a:t>, </a:t>
            </a:r>
            <a:r>
              <a:rPr lang="en-US" sz="2000" dirty="0" err="1">
                <a:latin typeface="Calibri" panose="020F0502020204030204" pitchFamily="34" charset="0"/>
              </a:rPr>
              <a:t>eşyaların</a:t>
            </a:r>
            <a:r>
              <a:rPr lang="en-US" sz="2000" dirty="0">
                <a:latin typeface="Calibri" panose="020F0502020204030204" pitchFamily="34" charset="0"/>
              </a:rPr>
              <a:t>, </a:t>
            </a:r>
            <a:r>
              <a:rPr lang="en-US" sz="2000" dirty="0" err="1">
                <a:latin typeface="Calibri" panose="020F0502020204030204" pitchFamily="34" charset="0"/>
              </a:rPr>
              <a:t>hatta</a:t>
            </a:r>
            <a:r>
              <a:rPr lang="en-US" sz="2000" dirty="0">
                <a:latin typeface="Calibri" panose="020F0502020204030204" pitchFamily="34" charset="0"/>
              </a:rPr>
              <a:t> </a:t>
            </a:r>
            <a:r>
              <a:rPr lang="en-US" sz="2000" dirty="0" err="1">
                <a:latin typeface="Calibri" panose="020F0502020204030204" pitchFamily="34" charset="0"/>
              </a:rPr>
              <a:t>bazen</a:t>
            </a:r>
            <a:r>
              <a:rPr lang="en-US" sz="2000" dirty="0">
                <a:latin typeface="Calibri" panose="020F0502020204030204" pitchFamily="34" charset="0"/>
              </a:rPr>
              <a:t> </a:t>
            </a:r>
            <a:r>
              <a:rPr lang="en-US" sz="2000" dirty="0" err="1">
                <a:latin typeface="Calibri" panose="020F0502020204030204" pitchFamily="34" charset="0"/>
              </a:rPr>
              <a:t>yolların</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yollardaki</a:t>
            </a:r>
            <a:r>
              <a:rPr lang="en-US" sz="2000" dirty="0">
                <a:latin typeface="Calibri" panose="020F0502020204030204" pitchFamily="34" charset="0"/>
              </a:rPr>
              <a:t> </a:t>
            </a:r>
            <a:r>
              <a:rPr lang="en-US" sz="2000" dirty="0" err="1">
                <a:latin typeface="Calibri" panose="020F0502020204030204" pitchFamily="34" charset="0"/>
              </a:rPr>
              <a:t>bitkilerin</a:t>
            </a:r>
            <a:r>
              <a:rPr lang="en-US" sz="2000" dirty="0">
                <a:latin typeface="Calibri" panose="020F0502020204030204" pitchFamily="34" charset="0"/>
              </a:rPr>
              <a:t>, </a:t>
            </a:r>
            <a:r>
              <a:rPr lang="en-US" sz="2000" dirty="0" err="1">
                <a:latin typeface="Calibri" panose="020F0502020204030204" pitchFamily="34" charset="0"/>
              </a:rPr>
              <a:t>ağaçların</a:t>
            </a:r>
            <a:r>
              <a:rPr lang="en-US" sz="2000" dirty="0">
                <a:latin typeface="Calibri" panose="020F0502020204030204" pitchFamily="34" charset="0"/>
              </a:rPr>
              <a:t> bile belli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kurala</a:t>
            </a:r>
            <a:r>
              <a:rPr lang="en-US" sz="2000" dirty="0">
                <a:latin typeface="Calibri" panose="020F0502020204030204" pitchFamily="34" charset="0"/>
              </a:rPr>
              <a:t> </a:t>
            </a:r>
            <a:r>
              <a:rPr lang="en-US" sz="2000" dirty="0" err="1">
                <a:latin typeface="Calibri" panose="020F0502020204030204" pitchFamily="34" charset="0"/>
              </a:rPr>
              <a:t>veya</a:t>
            </a:r>
            <a:r>
              <a:rPr lang="en-US" sz="2000" dirty="0">
                <a:latin typeface="Calibri" panose="020F0502020204030204" pitchFamily="34" charset="0"/>
              </a:rPr>
              <a:t> </a:t>
            </a:r>
            <a:r>
              <a:rPr lang="en-US" sz="2000" dirty="0" err="1">
                <a:latin typeface="Calibri" panose="020F0502020204030204" pitchFamily="34" charset="0"/>
              </a:rPr>
              <a:t>güzellik</a:t>
            </a:r>
            <a:r>
              <a:rPr lang="en-US" sz="2000" dirty="0">
                <a:latin typeface="Calibri" panose="020F0502020204030204" pitchFamily="34" charset="0"/>
              </a:rPr>
              <a:t>, </a:t>
            </a:r>
            <a:r>
              <a:rPr lang="en-US" sz="2000" dirty="0" err="1">
                <a:latin typeface="Calibri" panose="020F0502020204030204" pitchFamily="34" charset="0"/>
              </a:rPr>
              <a:t>işlevsellik</a:t>
            </a:r>
            <a:r>
              <a:rPr lang="en-US" sz="2000" dirty="0">
                <a:latin typeface="Calibri" panose="020F0502020204030204" pitchFamily="34" charset="0"/>
              </a:rPr>
              <a:t> </a:t>
            </a:r>
            <a:r>
              <a:rPr lang="en-US" sz="2000" dirty="0" err="1">
                <a:latin typeface="Calibri" panose="020F0502020204030204" pitchFamily="34" charset="0"/>
              </a:rPr>
              <a:t>algısına</a:t>
            </a:r>
            <a:r>
              <a:rPr lang="en-US" sz="2000" dirty="0">
                <a:latin typeface="Calibri" panose="020F0502020204030204" pitchFamily="34" charset="0"/>
              </a:rPr>
              <a:t> </a:t>
            </a:r>
            <a:r>
              <a:rPr lang="en-US" sz="2000" dirty="0" err="1">
                <a:latin typeface="Calibri" panose="020F0502020204030204" pitchFamily="34" charset="0"/>
              </a:rPr>
              <a:t>dayanılarak</a:t>
            </a:r>
            <a:r>
              <a:rPr lang="en-US" sz="2000" dirty="0">
                <a:latin typeface="Calibri" panose="020F0502020204030204" pitchFamily="34" charset="0"/>
              </a:rPr>
              <a:t> </a:t>
            </a:r>
            <a:r>
              <a:rPr lang="en-US" sz="2000" dirty="0" err="1">
                <a:latin typeface="Calibri" panose="020F0502020204030204" pitchFamily="34" charset="0"/>
              </a:rPr>
              <a:t>tasarlanması</a:t>
            </a:r>
            <a:r>
              <a:rPr lang="en-US" sz="2000" dirty="0">
                <a:latin typeface="Calibri" panose="020F0502020204030204" pitchFamily="34" charset="0"/>
              </a:rPr>
              <a:t> </a:t>
            </a:r>
            <a:r>
              <a:rPr lang="en-US" sz="2000" dirty="0" err="1">
                <a:latin typeface="Calibri" panose="020F0502020204030204" pitchFamily="34" charset="0"/>
              </a:rPr>
              <a:t>durumudur</a:t>
            </a:r>
            <a:r>
              <a:rPr lang="en-US" sz="2000" dirty="0">
                <a:latin typeface="Calibri" panose="020F0502020204030204" pitchFamily="34" charset="0"/>
              </a:rPr>
              <a:t>.</a:t>
            </a:r>
            <a:endParaRPr lang="tr-TR" sz="2000" dirty="0">
              <a:latin typeface="Calibri" panose="020F0502020204030204" pitchFamily="34" charset="0"/>
            </a:endParaRPr>
          </a:p>
          <a:p>
            <a:pPr>
              <a:lnSpc>
                <a:spcPct val="150000"/>
              </a:lnSpc>
            </a:pPr>
            <a:r>
              <a:rPr lang="tr-TR" sz="2000" dirty="0">
                <a:latin typeface="Calibri" panose="020F0502020204030204" pitchFamily="34" charset="0"/>
              </a:rPr>
              <a:t>Bina , Cami</a:t>
            </a:r>
            <a:endParaRPr lang="en-US" sz="2000" dirty="0">
              <a:latin typeface="Calibri" panose="020F0502020204030204" pitchFamily="34" charset="0"/>
            </a:endParaRPr>
          </a:p>
          <a:p>
            <a:pPr>
              <a:lnSpc>
                <a:spcPct val="150000"/>
              </a:lnSpc>
            </a:pPr>
            <a:endParaRPr lang="en-US" sz="2000" dirty="0">
              <a:latin typeface="Calibri" panose="020F0502020204030204" pitchFamily="34" charset="0"/>
            </a:endParaRPr>
          </a:p>
        </p:txBody>
      </p:sp>
      <p:grpSp>
        <p:nvGrpSpPr>
          <p:cNvPr id="52" name="Groupe 1"/>
          <p:cNvGrpSpPr/>
          <p:nvPr/>
        </p:nvGrpSpPr>
        <p:grpSpPr>
          <a:xfrm flipH="1">
            <a:off x="10804047" y="1269436"/>
            <a:ext cx="883084" cy="895248"/>
            <a:chOff x="4985896" y="2380134"/>
            <a:chExt cx="2154390" cy="2715410"/>
          </a:xfrm>
        </p:grpSpPr>
        <p:grpSp>
          <p:nvGrpSpPr>
            <p:cNvPr id="53" name="Groupe 33"/>
            <p:cNvGrpSpPr/>
            <p:nvPr/>
          </p:nvGrpSpPr>
          <p:grpSpPr>
            <a:xfrm rot="14400000">
              <a:off x="5523996" y="3741353"/>
              <a:ext cx="816091" cy="1892292"/>
              <a:chOff x="6324195" y="2380134"/>
              <a:chExt cx="816091" cy="1892292"/>
            </a:xfrm>
            <a:gradFill flip="none" rotWithShape="1">
              <a:gsLst>
                <a:gs pos="0">
                  <a:srgbClr val="BEC6D4"/>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p:grpSpPr>
          <p:sp>
            <p:nvSpPr>
              <p:cNvPr id="62"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3" name="Ellipse 35"/>
              <p:cNvSpPr/>
              <p:nvPr/>
            </p:nvSpPr>
            <p:spPr>
              <a:xfrm>
                <a:off x="6324195" y="2969949"/>
                <a:ext cx="816091" cy="702078"/>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4" name="Ellipse 36"/>
              <p:cNvSpPr/>
              <p:nvPr/>
            </p:nvSpPr>
            <p:spPr>
              <a:xfrm rot="1800000">
                <a:off x="6343308" y="3036225"/>
                <a:ext cx="647605" cy="5939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5"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6" name="Ellipse 39"/>
              <p:cNvSpPr/>
              <p:nvPr/>
            </p:nvSpPr>
            <p:spPr>
              <a:xfrm>
                <a:off x="6444208" y="2380134"/>
                <a:ext cx="576064" cy="504056"/>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7" name="Ellipse 40"/>
              <p:cNvSpPr/>
              <p:nvPr/>
            </p:nvSpPr>
            <p:spPr>
              <a:xfrm>
                <a:off x="6444208" y="2380134"/>
                <a:ext cx="576064" cy="432048"/>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grpSp>
          <p:nvGrpSpPr>
            <p:cNvPr id="54" name="Groupe 25"/>
            <p:cNvGrpSpPr/>
            <p:nvPr/>
          </p:nvGrpSpPr>
          <p:grpSpPr>
            <a:xfrm>
              <a:off x="6324195" y="2380134"/>
              <a:ext cx="816091" cy="1892292"/>
              <a:chOff x="6324195" y="2380134"/>
              <a:chExt cx="816091" cy="1892292"/>
            </a:xfrm>
          </p:grpSpPr>
          <p:sp>
            <p:nvSpPr>
              <p:cNvPr id="55"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6" name="Ellipse 12"/>
              <p:cNvSpPr/>
              <p:nvPr/>
            </p:nvSpPr>
            <p:spPr>
              <a:xfrm>
                <a:off x="6324195" y="2969949"/>
                <a:ext cx="816091" cy="702078"/>
              </a:xfrm>
              <a:prstGeom prst="ellipse">
                <a:avLst/>
              </a:prstGeom>
              <a:gradFill flip="none" rotWithShape="1">
                <a:gsLst>
                  <a:gs pos="0">
                    <a:srgbClr val="004D86"/>
                  </a:gs>
                  <a:gs pos="100000">
                    <a:srgbClr val="00B0F0"/>
                  </a:gs>
                </a:gsLst>
                <a:lin ang="2700000" scaled="1"/>
                <a:tileRect/>
              </a:gra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7" name="Ellipse 13"/>
              <p:cNvSpPr/>
              <p:nvPr/>
            </p:nvSpPr>
            <p:spPr>
              <a:xfrm rot="1800000">
                <a:off x="6343308" y="3036225"/>
                <a:ext cx="647605" cy="593913"/>
              </a:xfrm>
              <a:prstGeom prst="ellipse">
                <a:avLst/>
              </a:prstGeom>
              <a:gradFill flip="none" rotWithShape="1">
                <a:gsLst>
                  <a:gs pos="68350">
                    <a:srgbClr val="0091CF"/>
                  </a:gs>
                  <a:gs pos="36700">
                    <a:srgbClr val="0071AD"/>
                  </a:gs>
                  <a:gs pos="0">
                    <a:srgbClr val="004D86"/>
                  </a:gs>
                  <a:gs pos="100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pic>
            <p:nvPicPr>
              <p:cNvPr id="58"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9"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0" name="Ellipse 7"/>
              <p:cNvSpPr/>
              <p:nvPr/>
            </p:nvSpPr>
            <p:spPr>
              <a:xfrm>
                <a:off x="6444208" y="2380134"/>
                <a:ext cx="576064" cy="504056"/>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1" name="Ellipse 5"/>
              <p:cNvSpPr/>
              <p:nvPr/>
            </p:nvSpPr>
            <p:spPr>
              <a:xfrm>
                <a:off x="6444208" y="2380134"/>
                <a:ext cx="576064" cy="43204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grpSp>
      <p:sp>
        <p:nvSpPr>
          <p:cNvPr id="68" name="Dikdörtgen 67"/>
          <p:cNvSpPr/>
          <p:nvPr/>
        </p:nvSpPr>
        <p:spPr>
          <a:xfrm>
            <a:off x="7214020" y="1654778"/>
            <a:ext cx="2218043" cy="400110"/>
          </a:xfrm>
          <a:prstGeom prst="rect">
            <a:avLst/>
          </a:prstGeom>
        </p:spPr>
        <p:txBody>
          <a:bodyPr wrap="none">
            <a:spAutoFit/>
          </a:bodyPr>
          <a:lstStyle/>
          <a:p>
            <a:r>
              <a:rPr lang="tr-TR" sz="2000" b="1" dirty="0" smtClean="0">
                <a:latin typeface="Calibri" panose="020F0502020204030204" pitchFamily="34" charset="0"/>
              </a:rPr>
              <a:t>MİMARİ  </a:t>
            </a:r>
            <a:r>
              <a:rPr lang="en-US" sz="2000" b="1" dirty="0" smtClean="0">
                <a:latin typeface="Calibri" panose="020F0502020204030204" pitchFamily="34" charset="0"/>
              </a:rPr>
              <a:t>TASARIM </a:t>
            </a:r>
            <a:endParaRPr lang="tr-TR" sz="2000" b="1" dirty="0">
              <a:latin typeface="Calibri" panose="020F0502020204030204" pitchFamily="34" charset="0"/>
            </a:endParaRPr>
          </a:p>
        </p:txBody>
      </p:sp>
      <p:pic>
        <p:nvPicPr>
          <p:cNvPr id="8194" name="Picture 2" descr="ARCHITECTURA DESÄ°GN   CARTOON PNG ile ilgili gÃ¶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91864" y="2343951"/>
            <a:ext cx="4518693" cy="2711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678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pSp>
        <p:nvGrpSpPr>
          <p:cNvPr id="47" name="Groupe 38"/>
          <p:cNvGrpSpPr/>
          <p:nvPr/>
        </p:nvGrpSpPr>
        <p:grpSpPr>
          <a:xfrm>
            <a:off x="6328229" y="1344783"/>
            <a:ext cx="5404018" cy="4664129"/>
            <a:chOff x="502144" y="4005064"/>
            <a:chExt cx="2364526" cy="2391030"/>
          </a:xfrm>
          <a:solidFill>
            <a:srgbClr val="00B050"/>
          </a:solidFill>
        </p:grpSpPr>
        <p:sp>
          <p:nvSpPr>
            <p:cNvPr id="48" name="Rectangle 3"/>
            <p:cNvSpPr/>
            <p:nvPr/>
          </p:nvSpPr>
          <p:spPr>
            <a:xfrm>
              <a:off x="525538" y="4168008"/>
              <a:ext cx="2290862"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49" name="Rectangle 3"/>
            <p:cNvSpPr/>
            <p:nvPr/>
          </p:nvSpPr>
          <p:spPr>
            <a:xfrm>
              <a:off x="502144" y="400908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0" name="Rectangle 4"/>
            <p:cNvSpPr/>
            <p:nvPr/>
          </p:nvSpPr>
          <p:spPr>
            <a:xfrm>
              <a:off x="547530" y="4005064"/>
              <a:ext cx="2319140" cy="468011"/>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sp>
        <p:nvSpPr>
          <p:cNvPr id="51" name="Dikdörtgen 50"/>
          <p:cNvSpPr/>
          <p:nvPr/>
        </p:nvSpPr>
        <p:spPr>
          <a:xfrm>
            <a:off x="6483736" y="2343951"/>
            <a:ext cx="5187087" cy="2814617"/>
          </a:xfrm>
          <a:prstGeom prst="rect">
            <a:avLst/>
          </a:prstGeom>
        </p:spPr>
        <p:txBody>
          <a:bodyPr wrap="square">
            <a:spAutoFit/>
          </a:bodyPr>
          <a:lstStyle/>
          <a:p>
            <a:pPr>
              <a:lnSpc>
                <a:spcPct val="150000"/>
              </a:lnSpc>
            </a:pP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yapının</a:t>
            </a:r>
            <a:r>
              <a:rPr lang="en-US" sz="2000" dirty="0">
                <a:latin typeface="Calibri" panose="020F0502020204030204" pitchFamily="34" charset="0"/>
              </a:rPr>
              <a:t> </a:t>
            </a:r>
            <a:r>
              <a:rPr lang="en-US" sz="2000" dirty="0" err="1">
                <a:latin typeface="Calibri" panose="020F0502020204030204" pitchFamily="34" charset="0"/>
              </a:rPr>
              <a:t>tümünün</a:t>
            </a:r>
            <a:r>
              <a:rPr lang="en-US" sz="2000" dirty="0">
                <a:latin typeface="Calibri" panose="020F0502020204030204" pitchFamily="34" charset="0"/>
              </a:rPr>
              <a:t> </a:t>
            </a:r>
            <a:r>
              <a:rPr lang="en-US" sz="2000" dirty="0" err="1">
                <a:latin typeface="Calibri" panose="020F0502020204030204" pitchFamily="34" charset="0"/>
              </a:rPr>
              <a:t>teknik</a:t>
            </a:r>
            <a:r>
              <a:rPr lang="en-US" sz="2000" dirty="0">
                <a:latin typeface="Calibri" panose="020F0502020204030204" pitchFamily="34" charset="0"/>
              </a:rPr>
              <a:t> </a:t>
            </a:r>
            <a:r>
              <a:rPr lang="en-US" sz="2000" dirty="0" err="1">
                <a:latin typeface="Calibri" panose="020F0502020204030204" pitchFamily="34" charset="0"/>
              </a:rPr>
              <a:t>çizim</a:t>
            </a:r>
            <a:r>
              <a:rPr lang="en-US" sz="2000" dirty="0">
                <a:latin typeface="Calibri" panose="020F0502020204030204" pitchFamily="34" charset="0"/>
              </a:rPr>
              <a:t> </a:t>
            </a:r>
            <a:r>
              <a:rPr lang="en-US" sz="2000" dirty="0" err="1">
                <a:latin typeface="Calibri" panose="020F0502020204030204" pitchFamily="34" charset="0"/>
              </a:rPr>
              <a:t>kurallarına</a:t>
            </a:r>
            <a:r>
              <a:rPr lang="en-US" sz="2000" dirty="0">
                <a:latin typeface="Calibri" panose="020F0502020204030204" pitchFamily="34" charset="0"/>
              </a:rPr>
              <a:t> </a:t>
            </a:r>
            <a:r>
              <a:rPr lang="en-US" sz="2000" dirty="0" err="1">
                <a:latin typeface="Calibri" panose="020F0502020204030204" pitchFamily="34" charset="0"/>
              </a:rPr>
              <a:t>uygun</a:t>
            </a:r>
            <a:r>
              <a:rPr lang="en-US" sz="2000" dirty="0">
                <a:latin typeface="Calibri" panose="020F0502020204030204" pitchFamily="34" charset="0"/>
              </a:rPr>
              <a:t> </a:t>
            </a:r>
            <a:r>
              <a:rPr lang="en-US" sz="2000" dirty="0" err="1">
                <a:latin typeface="Calibri" panose="020F0502020204030204" pitchFamily="34" charset="0"/>
              </a:rPr>
              <a:t>olarak</a:t>
            </a:r>
            <a:r>
              <a:rPr lang="en-US" sz="2000" dirty="0">
                <a:latin typeface="Calibri" panose="020F0502020204030204" pitchFamily="34" charset="0"/>
              </a:rPr>
              <a:t> </a:t>
            </a:r>
            <a:r>
              <a:rPr lang="en-US" sz="2000" dirty="0" err="1">
                <a:latin typeface="Calibri" panose="020F0502020204030204" pitchFamily="34" charset="0"/>
              </a:rPr>
              <a:t>planının</a:t>
            </a:r>
            <a:r>
              <a:rPr lang="en-US" sz="2000" dirty="0">
                <a:latin typeface="Calibri" panose="020F0502020204030204" pitchFamily="34" charset="0"/>
              </a:rPr>
              <a:t>, </a:t>
            </a:r>
            <a:r>
              <a:rPr lang="en-US" sz="2000" dirty="0" err="1">
                <a:latin typeface="Calibri" panose="020F0502020204030204" pitchFamily="34" charset="0"/>
              </a:rPr>
              <a:t>kesitinin</a:t>
            </a:r>
            <a:r>
              <a:rPr lang="en-US" sz="2000" dirty="0">
                <a:latin typeface="Calibri" panose="020F0502020204030204" pitchFamily="34" charset="0"/>
              </a:rPr>
              <a:t>, </a:t>
            </a:r>
            <a:r>
              <a:rPr lang="en-US" sz="2000" dirty="0" err="1">
                <a:latin typeface="Calibri" panose="020F0502020204030204" pitchFamily="34" charset="0"/>
              </a:rPr>
              <a:t>görünüşünün</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perspektifinin</a:t>
            </a:r>
            <a:r>
              <a:rPr lang="en-US" sz="2000" dirty="0">
                <a:latin typeface="Calibri" panose="020F0502020204030204" pitchFamily="34" charset="0"/>
              </a:rPr>
              <a:t> </a:t>
            </a:r>
            <a:r>
              <a:rPr lang="en-US" sz="2000" dirty="0" err="1">
                <a:latin typeface="Calibri" panose="020F0502020204030204" pitchFamily="34" charset="0"/>
              </a:rPr>
              <a:t>çizilmesi</a:t>
            </a:r>
            <a:r>
              <a:rPr lang="en-US" sz="2000" dirty="0">
                <a:latin typeface="Calibri" panose="020F0502020204030204" pitchFamily="34" charset="0"/>
              </a:rPr>
              <a:t> </a:t>
            </a:r>
            <a:r>
              <a:rPr lang="en-US" sz="2000" dirty="0" err="1">
                <a:latin typeface="Calibri" panose="020F0502020204030204" pitchFamily="34" charset="0"/>
              </a:rPr>
              <a:t>işlemi</a:t>
            </a:r>
            <a:r>
              <a:rPr lang="en-US" sz="2000" dirty="0">
                <a:latin typeface="Calibri" panose="020F0502020204030204" pitchFamily="34" charset="0"/>
              </a:rPr>
              <a:t>.</a:t>
            </a:r>
            <a:endParaRPr lang="tr-TR" sz="2000" dirty="0">
              <a:latin typeface="Calibri" panose="020F0502020204030204" pitchFamily="34" charset="0"/>
            </a:endParaRPr>
          </a:p>
          <a:p>
            <a:pPr>
              <a:lnSpc>
                <a:spcPct val="150000"/>
              </a:lnSpc>
            </a:pPr>
            <a:endParaRPr lang="tr-TR" sz="2000" dirty="0">
              <a:latin typeface="Calibri" panose="020F0502020204030204" pitchFamily="34" charset="0"/>
            </a:endParaRPr>
          </a:p>
          <a:p>
            <a:pPr>
              <a:lnSpc>
                <a:spcPct val="150000"/>
              </a:lnSpc>
            </a:pPr>
            <a:r>
              <a:rPr lang="tr-TR" sz="2000" dirty="0" err="1">
                <a:latin typeface="Calibri" panose="020F0502020204030204" pitchFamily="34" charset="0"/>
              </a:rPr>
              <a:t>Köprü,Baraj</a:t>
            </a:r>
            <a:endParaRPr lang="tr-TR" sz="2000" dirty="0">
              <a:latin typeface="Calibri" panose="020F0502020204030204" pitchFamily="34" charset="0"/>
            </a:endParaRPr>
          </a:p>
          <a:p>
            <a:pPr>
              <a:lnSpc>
                <a:spcPct val="150000"/>
              </a:lnSpc>
            </a:pPr>
            <a:endParaRPr lang="en-US" sz="2000" dirty="0">
              <a:latin typeface="Calibri" panose="020F0502020204030204" pitchFamily="34" charset="0"/>
            </a:endParaRPr>
          </a:p>
        </p:txBody>
      </p:sp>
      <p:grpSp>
        <p:nvGrpSpPr>
          <p:cNvPr id="52" name="Groupe 1"/>
          <p:cNvGrpSpPr/>
          <p:nvPr/>
        </p:nvGrpSpPr>
        <p:grpSpPr>
          <a:xfrm flipH="1">
            <a:off x="10731474" y="1269436"/>
            <a:ext cx="883084" cy="895248"/>
            <a:chOff x="4985896" y="2380134"/>
            <a:chExt cx="2154390" cy="2715410"/>
          </a:xfrm>
        </p:grpSpPr>
        <p:grpSp>
          <p:nvGrpSpPr>
            <p:cNvPr id="53" name="Groupe 33"/>
            <p:cNvGrpSpPr/>
            <p:nvPr/>
          </p:nvGrpSpPr>
          <p:grpSpPr>
            <a:xfrm rot="14400000">
              <a:off x="5523996" y="3741353"/>
              <a:ext cx="816091" cy="1892292"/>
              <a:chOff x="6324195" y="2380134"/>
              <a:chExt cx="816091" cy="1892292"/>
            </a:xfrm>
            <a:gradFill flip="none" rotWithShape="1">
              <a:gsLst>
                <a:gs pos="0">
                  <a:srgbClr val="BEC6D4"/>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p:grpSpPr>
          <p:sp>
            <p:nvSpPr>
              <p:cNvPr id="62"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3" name="Ellipse 35"/>
              <p:cNvSpPr/>
              <p:nvPr/>
            </p:nvSpPr>
            <p:spPr>
              <a:xfrm>
                <a:off x="6324195" y="2969949"/>
                <a:ext cx="816091" cy="702078"/>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4" name="Ellipse 36"/>
              <p:cNvSpPr/>
              <p:nvPr/>
            </p:nvSpPr>
            <p:spPr>
              <a:xfrm rot="1800000">
                <a:off x="6343308" y="3036225"/>
                <a:ext cx="647605" cy="5939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5"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6" name="Ellipse 39"/>
              <p:cNvSpPr/>
              <p:nvPr/>
            </p:nvSpPr>
            <p:spPr>
              <a:xfrm>
                <a:off x="6444208" y="2380134"/>
                <a:ext cx="576064" cy="504056"/>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7" name="Ellipse 40"/>
              <p:cNvSpPr/>
              <p:nvPr/>
            </p:nvSpPr>
            <p:spPr>
              <a:xfrm>
                <a:off x="6444208" y="2380134"/>
                <a:ext cx="576064" cy="432048"/>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grpSp>
          <p:nvGrpSpPr>
            <p:cNvPr id="54" name="Groupe 25"/>
            <p:cNvGrpSpPr/>
            <p:nvPr/>
          </p:nvGrpSpPr>
          <p:grpSpPr>
            <a:xfrm>
              <a:off x="6324195" y="2380134"/>
              <a:ext cx="816091" cy="1892292"/>
              <a:chOff x="6324195" y="2380134"/>
              <a:chExt cx="816091" cy="1892292"/>
            </a:xfrm>
          </p:grpSpPr>
          <p:sp>
            <p:nvSpPr>
              <p:cNvPr id="55"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6" name="Ellipse 12"/>
              <p:cNvSpPr/>
              <p:nvPr/>
            </p:nvSpPr>
            <p:spPr>
              <a:xfrm>
                <a:off x="6324195" y="2969949"/>
                <a:ext cx="816091" cy="702078"/>
              </a:xfrm>
              <a:prstGeom prst="ellipse">
                <a:avLst/>
              </a:prstGeom>
              <a:gradFill flip="none" rotWithShape="1">
                <a:gsLst>
                  <a:gs pos="0">
                    <a:srgbClr val="004D86"/>
                  </a:gs>
                  <a:gs pos="100000">
                    <a:srgbClr val="00B0F0"/>
                  </a:gs>
                </a:gsLst>
                <a:lin ang="2700000" scaled="1"/>
                <a:tileRect/>
              </a:gra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7" name="Ellipse 13"/>
              <p:cNvSpPr/>
              <p:nvPr/>
            </p:nvSpPr>
            <p:spPr>
              <a:xfrm rot="1800000">
                <a:off x="6343308" y="3036225"/>
                <a:ext cx="647605" cy="593913"/>
              </a:xfrm>
              <a:prstGeom prst="ellipse">
                <a:avLst/>
              </a:prstGeom>
              <a:gradFill flip="none" rotWithShape="1">
                <a:gsLst>
                  <a:gs pos="68350">
                    <a:srgbClr val="0091CF"/>
                  </a:gs>
                  <a:gs pos="36700">
                    <a:srgbClr val="0071AD"/>
                  </a:gs>
                  <a:gs pos="0">
                    <a:srgbClr val="004D86"/>
                  </a:gs>
                  <a:gs pos="100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pic>
            <p:nvPicPr>
              <p:cNvPr id="58"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9"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0" name="Ellipse 7"/>
              <p:cNvSpPr/>
              <p:nvPr/>
            </p:nvSpPr>
            <p:spPr>
              <a:xfrm>
                <a:off x="6444208" y="2380134"/>
                <a:ext cx="576064" cy="504056"/>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1" name="Ellipse 5"/>
              <p:cNvSpPr/>
              <p:nvPr/>
            </p:nvSpPr>
            <p:spPr>
              <a:xfrm>
                <a:off x="6444208" y="2380134"/>
                <a:ext cx="576064" cy="43204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grpSp>
      <p:sp>
        <p:nvSpPr>
          <p:cNvPr id="68" name="Dikdörtgen 67"/>
          <p:cNvSpPr/>
          <p:nvPr/>
        </p:nvSpPr>
        <p:spPr>
          <a:xfrm>
            <a:off x="7141447" y="1654778"/>
            <a:ext cx="1861087" cy="400110"/>
          </a:xfrm>
          <a:prstGeom prst="rect">
            <a:avLst/>
          </a:prstGeom>
        </p:spPr>
        <p:txBody>
          <a:bodyPr wrap="none">
            <a:spAutoFit/>
          </a:bodyPr>
          <a:lstStyle/>
          <a:p>
            <a:r>
              <a:rPr lang="tr-TR" sz="2000" b="1" dirty="0" smtClean="0">
                <a:latin typeface="Calibri" panose="020F0502020204030204" pitchFamily="34" charset="0"/>
              </a:rPr>
              <a:t>YAPI   </a:t>
            </a:r>
            <a:r>
              <a:rPr lang="en-US" sz="2000" b="1" dirty="0" smtClean="0">
                <a:latin typeface="Calibri" panose="020F0502020204030204" pitchFamily="34" charset="0"/>
              </a:rPr>
              <a:t>TASARIM </a:t>
            </a:r>
            <a:endParaRPr lang="tr-TR" sz="2000" b="1" dirty="0">
              <a:latin typeface="Calibri" panose="020F0502020204030204" pitchFamily="34" charset="0"/>
            </a:endParaRPr>
          </a:p>
        </p:txBody>
      </p:sp>
      <p:pic>
        <p:nvPicPr>
          <p:cNvPr id="7170" name="Picture 2" descr="Ä°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20823" y="2632464"/>
            <a:ext cx="4475177" cy="22375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0075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pSp>
        <p:nvGrpSpPr>
          <p:cNvPr id="47" name="Groupe 38"/>
          <p:cNvGrpSpPr/>
          <p:nvPr/>
        </p:nvGrpSpPr>
        <p:grpSpPr>
          <a:xfrm>
            <a:off x="6400802" y="1344783"/>
            <a:ext cx="5404018" cy="4664129"/>
            <a:chOff x="502144" y="4005064"/>
            <a:chExt cx="2364526" cy="2391030"/>
          </a:xfrm>
          <a:solidFill>
            <a:srgbClr val="FFFF00"/>
          </a:solidFill>
        </p:grpSpPr>
        <p:sp>
          <p:nvSpPr>
            <p:cNvPr id="48" name="Rectangle 3"/>
            <p:cNvSpPr/>
            <p:nvPr/>
          </p:nvSpPr>
          <p:spPr>
            <a:xfrm>
              <a:off x="525538" y="4168008"/>
              <a:ext cx="2290862"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49" name="Rectangle 3"/>
            <p:cNvSpPr/>
            <p:nvPr/>
          </p:nvSpPr>
          <p:spPr>
            <a:xfrm>
              <a:off x="502144" y="400908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0" name="Rectangle 4"/>
            <p:cNvSpPr/>
            <p:nvPr/>
          </p:nvSpPr>
          <p:spPr>
            <a:xfrm>
              <a:off x="547530" y="4005064"/>
              <a:ext cx="2319140" cy="468011"/>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sp>
        <p:nvSpPr>
          <p:cNvPr id="51" name="Dikdörtgen 50"/>
          <p:cNvSpPr/>
          <p:nvPr/>
        </p:nvSpPr>
        <p:spPr>
          <a:xfrm>
            <a:off x="6553105" y="2138393"/>
            <a:ext cx="5187087" cy="3737946"/>
          </a:xfrm>
          <a:prstGeom prst="rect">
            <a:avLst/>
          </a:prstGeom>
        </p:spPr>
        <p:txBody>
          <a:bodyPr wrap="square">
            <a:spAutoFit/>
          </a:bodyPr>
          <a:lstStyle/>
          <a:p>
            <a:pPr>
              <a:lnSpc>
                <a:spcPct val="150000"/>
              </a:lnSpc>
            </a:pP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firmanın</a:t>
            </a:r>
            <a:r>
              <a:rPr lang="en-US" sz="2000" dirty="0">
                <a:latin typeface="Calibri" panose="020F0502020204030204" pitchFamily="34" charset="0"/>
              </a:rPr>
              <a:t> </a:t>
            </a:r>
            <a:r>
              <a:rPr lang="en-US" sz="2000" dirty="0" err="1">
                <a:latin typeface="Calibri" panose="020F0502020204030204" pitchFamily="34" charset="0"/>
              </a:rPr>
              <a:t>tanıtımının</a:t>
            </a:r>
            <a:r>
              <a:rPr lang="en-US" sz="2000" dirty="0">
                <a:latin typeface="Calibri" panose="020F0502020204030204" pitchFamily="34" charset="0"/>
              </a:rPr>
              <a:t> </a:t>
            </a:r>
            <a:r>
              <a:rPr lang="en-US" sz="2000" dirty="0" err="1">
                <a:latin typeface="Calibri" panose="020F0502020204030204" pitchFamily="34" charset="0"/>
              </a:rPr>
              <a:t>gerçekleşmesi,bir</a:t>
            </a:r>
            <a:r>
              <a:rPr lang="en-US" sz="2000" dirty="0">
                <a:latin typeface="Calibri" panose="020F0502020204030204" pitchFamily="34" charset="0"/>
              </a:rPr>
              <a:t> </a:t>
            </a:r>
            <a:r>
              <a:rPr lang="en-US" sz="2000" dirty="0" err="1">
                <a:latin typeface="Calibri" panose="020F0502020204030204" pitchFamily="34" charset="0"/>
              </a:rPr>
              <a:t>ürünü</a:t>
            </a:r>
            <a:r>
              <a:rPr lang="en-US" sz="2000" dirty="0">
                <a:latin typeface="Calibri" panose="020F0502020204030204" pitchFamily="34" charset="0"/>
              </a:rPr>
              <a:t> yada </a:t>
            </a:r>
            <a:r>
              <a:rPr lang="en-US" sz="2000" dirty="0" err="1">
                <a:latin typeface="Calibri" panose="020F0502020204030204" pitchFamily="34" charset="0"/>
              </a:rPr>
              <a:t>hizmeti</a:t>
            </a:r>
            <a:r>
              <a:rPr lang="en-US" sz="2000" dirty="0">
                <a:latin typeface="Calibri" panose="020F0502020204030204" pitchFamily="34" charset="0"/>
              </a:rPr>
              <a:t> </a:t>
            </a:r>
            <a:r>
              <a:rPr lang="en-US" sz="2000" dirty="0" err="1">
                <a:latin typeface="Calibri" panose="020F0502020204030204" pitchFamily="34" charset="0"/>
              </a:rPr>
              <a:t>veya</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bireyin</a:t>
            </a:r>
            <a:r>
              <a:rPr lang="en-US" sz="2000" dirty="0">
                <a:latin typeface="Calibri" panose="020F0502020204030204" pitchFamily="34" charset="0"/>
              </a:rPr>
              <a:t> </a:t>
            </a:r>
            <a:r>
              <a:rPr lang="en-US" sz="2000" dirty="0" err="1">
                <a:latin typeface="Calibri" panose="020F0502020204030204" pitchFamily="34" charset="0"/>
              </a:rPr>
              <a:t>reklam</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tanıtımını</a:t>
            </a:r>
            <a:r>
              <a:rPr lang="en-US" sz="2000" dirty="0">
                <a:latin typeface="Calibri" panose="020F0502020204030204" pitchFamily="34" charset="0"/>
              </a:rPr>
              <a:t> </a:t>
            </a:r>
            <a:r>
              <a:rPr lang="en-US" sz="2000" dirty="0" err="1">
                <a:latin typeface="Calibri" panose="020F0502020204030204" pitchFamily="34" charset="0"/>
              </a:rPr>
              <a:t>yapmak</a:t>
            </a:r>
            <a:r>
              <a:rPr lang="en-US" sz="2000" dirty="0">
                <a:latin typeface="Calibri" panose="020F0502020204030204" pitchFamily="34" charset="0"/>
              </a:rPr>
              <a:t> </a:t>
            </a:r>
            <a:r>
              <a:rPr lang="en-US" sz="2000" dirty="0" err="1">
                <a:latin typeface="Calibri" panose="020F0502020204030204" pitchFamily="34" charset="0"/>
              </a:rPr>
              <a:t>için</a:t>
            </a:r>
            <a:r>
              <a:rPr lang="en-US" sz="2000" dirty="0">
                <a:latin typeface="Calibri" panose="020F0502020204030204" pitchFamily="34" charset="0"/>
              </a:rPr>
              <a:t> </a:t>
            </a:r>
            <a:r>
              <a:rPr lang="en-US" sz="2000" dirty="0" err="1">
                <a:latin typeface="Calibri" panose="020F0502020204030204" pitchFamily="34" charset="0"/>
              </a:rPr>
              <a:t>uluslar</a:t>
            </a:r>
            <a:r>
              <a:rPr lang="en-US" sz="2000" dirty="0">
                <a:latin typeface="Calibri" panose="020F0502020204030204" pitchFamily="34" charset="0"/>
              </a:rPr>
              <a:t> </a:t>
            </a:r>
            <a:r>
              <a:rPr lang="en-US" sz="2000" dirty="0" err="1">
                <a:latin typeface="Calibri" panose="020F0502020204030204" pitchFamily="34" charset="0"/>
              </a:rPr>
              <a:t>arası</a:t>
            </a:r>
            <a:r>
              <a:rPr lang="en-US" sz="2000" dirty="0">
                <a:latin typeface="Calibri" panose="020F0502020204030204" pitchFamily="34" charset="0"/>
              </a:rPr>
              <a:t> </a:t>
            </a:r>
            <a:r>
              <a:rPr lang="en-US" sz="2000" dirty="0" err="1">
                <a:latin typeface="Calibri" panose="020F0502020204030204" pitchFamily="34" charset="0"/>
              </a:rPr>
              <a:t>ağ</a:t>
            </a:r>
            <a:r>
              <a:rPr lang="en-US" sz="2000" dirty="0">
                <a:latin typeface="Calibri" panose="020F0502020204030204" pitchFamily="34" charset="0"/>
              </a:rPr>
              <a:t> </a:t>
            </a:r>
            <a:r>
              <a:rPr lang="en-US" sz="2000" dirty="0" err="1">
                <a:latin typeface="Calibri" panose="020F0502020204030204" pitchFamily="34" charset="0"/>
              </a:rPr>
              <a:t>ortamında</a:t>
            </a:r>
            <a:r>
              <a:rPr lang="en-US" sz="2000" dirty="0">
                <a:latin typeface="Calibri" panose="020F0502020204030204" pitchFamily="34" charset="0"/>
              </a:rPr>
              <a:t> </a:t>
            </a:r>
            <a:r>
              <a:rPr lang="en-US" sz="2000" dirty="0" err="1">
                <a:latin typeface="Calibri" panose="020F0502020204030204" pitchFamily="34" charset="0"/>
              </a:rPr>
              <a:t>yayınlanan</a:t>
            </a:r>
            <a:r>
              <a:rPr lang="en-US" sz="2000" dirty="0">
                <a:latin typeface="Calibri" panose="020F0502020204030204" pitchFamily="34" charset="0"/>
              </a:rPr>
              <a:t> online </a:t>
            </a:r>
            <a:r>
              <a:rPr lang="en-US" sz="2000" dirty="0" err="1">
                <a:latin typeface="Calibri" panose="020F0502020204030204" pitchFamily="34" charset="0"/>
              </a:rPr>
              <a:t>sistemlere</a:t>
            </a:r>
            <a:r>
              <a:rPr lang="en-US" sz="2000" dirty="0">
                <a:latin typeface="Calibri" panose="020F0502020204030204" pitchFamily="34" charset="0"/>
              </a:rPr>
              <a:t> web </a:t>
            </a:r>
            <a:r>
              <a:rPr lang="en-US" sz="2000" dirty="0" err="1">
                <a:latin typeface="Calibri" panose="020F0502020204030204" pitchFamily="34" charset="0"/>
              </a:rPr>
              <a:t>sitesi</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bu</a:t>
            </a:r>
            <a:r>
              <a:rPr lang="en-US" sz="2000" dirty="0">
                <a:latin typeface="Calibri" panose="020F0502020204030204" pitchFamily="34" charset="0"/>
              </a:rPr>
              <a:t> </a:t>
            </a:r>
            <a:r>
              <a:rPr lang="en-US" sz="2000" dirty="0" err="1">
                <a:latin typeface="Calibri" panose="020F0502020204030204" pitchFamily="34" charset="0"/>
              </a:rPr>
              <a:t>sitelerin</a:t>
            </a:r>
            <a:r>
              <a:rPr lang="en-US" sz="2000" dirty="0">
                <a:latin typeface="Calibri" panose="020F0502020204030204" pitchFamily="34" charset="0"/>
              </a:rPr>
              <a:t> </a:t>
            </a:r>
            <a:r>
              <a:rPr lang="en-US" sz="2000" dirty="0" err="1">
                <a:latin typeface="Calibri" panose="020F0502020204030204" pitchFamily="34" charset="0"/>
              </a:rPr>
              <a:t>oluşturma</a:t>
            </a:r>
            <a:r>
              <a:rPr lang="en-US" sz="2000" dirty="0">
                <a:latin typeface="Calibri" panose="020F0502020204030204" pitchFamily="34" charset="0"/>
              </a:rPr>
              <a:t> </a:t>
            </a:r>
            <a:r>
              <a:rPr lang="en-US" sz="2000" dirty="0" err="1">
                <a:latin typeface="Calibri" panose="020F0502020204030204" pitchFamily="34" charset="0"/>
              </a:rPr>
              <a:t>sürecine</a:t>
            </a:r>
            <a:r>
              <a:rPr lang="en-US" sz="2000" dirty="0">
                <a:latin typeface="Calibri" panose="020F0502020204030204" pitchFamily="34" charset="0"/>
              </a:rPr>
              <a:t> </a:t>
            </a:r>
            <a:r>
              <a:rPr lang="en-US" sz="2000" dirty="0" err="1">
                <a:latin typeface="Calibri" panose="020F0502020204030204" pitchFamily="34" charset="0"/>
              </a:rPr>
              <a:t>ise</a:t>
            </a:r>
            <a:r>
              <a:rPr lang="en-US" sz="2000" dirty="0">
                <a:latin typeface="Calibri" panose="020F0502020204030204" pitchFamily="34" charset="0"/>
              </a:rPr>
              <a:t> </a:t>
            </a:r>
            <a:r>
              <a:rPr lang="en-US" sz="2000" dirty="0">
                <a:latin typeface="Calibri" panose="020F0502020204030204" pitchFamily="34" charset="0"/>
                <a:hlinkClick r:id="rId3"/>
              </a:rPr>
              <a:t>web </a:t>
            </a:r>
            <a:r>
              <a:rPr lang="en-US" sz="2000" dirty="0" err="1">
                <a:latin typeface="Calibri" panose="020F0502020204030204" pitchFamily="34" charset="0"/>
                <a:hlinkClick r:id="rId3"/>
              </a:rPr>
              <a:t>tasarım</a:t>
            </a:r>
            <a:r>
              <a:rPr lang="en-US" sz="2000" dirty="0">
                <a:latin typeface="Calibri" panose="020F0502020204030204" pitchFamily="34" charset="0"/>
              </a:rPr>
              <a:t> </a:t>
            </a:r>
            <a:r>
              <a:rPr lang="en-US" sz="2000" dirty="0" err="1">
                <a:latin typeface="Calibri" panose="020F0502020204030204" pitchFamily="34" charset="0"/>
              </a:rPr>
              <a:t>denir</a:t>
            </a:r>
            <a:r>
              <a:rPr lang="en-US" sz="2000" dirty="0">
                <a:latin typeface="Calibri" panose="020F0502020204030204" pitchFamily="34" charset="0"/>
              </a:rPr>
              <a:t>.</a:t>
            </a:r>
            <a:endParaRPr lang="tr-TR" sz="2000" dirty="0">
              <a:latin typeface="Calibri" panose="020F0502020204030204" pitchFamily="34" charset="0"/>
            </a:endParaRPr>
          </a:p>
          <a:p>
            <a:pPr>
              <a:lnSpc>
                <a:spcPct val="150000"/>
              </a:lnSpc>
            </a:pPr>
            <a:r>
              <a:rPr lang="tr-TR" sz="2000" dirty="0">
                <a:latin typeface="Calibri" panose="020F0502020204030204" pitchFamily="34" charset="0"/>
              </a:rPr>
              <a:t>E-Okul, E-</a:t>
            </a:r>
            <a:r>
              <a:rPr lang="tr-TR" sz="2000" dirty="0" err="1">
                <a:latin typeface="Calibri" panose="020F0502020204030204" pitchFamily="34" charset="0"/>
              </a:rPr>
              <a:t>Devlet,Facebook</a:t>
            </a:r>
            <a:endParaRPr lang="en-US" sz="2000" dirty="0">
              <a:latin typeface="Calibri" panose="020F0502020204030204" pitchFamily="34" charset="0"/>
            </a:endParaRPr>
          </a:p>
          <a:p>
            <a:pPr>
              <a:lnSpc>
                <a:spcPct val="150000"/>
              </a:lnSpc>
            </a:pPr>
            <a:endParaRPr lang="en-US" sz="2000" dirty="0">
              <a:latin typeface="Calibri" panose="020F0502020204030204" pitchFamily="34" charset="0"/>
            </a:endParaRPr>
          </a:p>
        </p:txBody>
      </p:sp>
      <p:grpSp>
        <p:nvGrpSpPr>
          <p:cNvPr id="52" name="Groupe 1"/>
          <p:cNvGrpSpPr/>
          <p:nvPr/>
        </p:nvGrpSpPr>
        <p:grpSpPr>
          <a:xfrm flipH="1">
            <a:off x="10804047" y="1269436"/>
            <a:ext cx="883084" cy="895248"/>
            <a:chOff x="4985896" y="2380134"/>
            <a:chExt cx="2154390" cy="2715410"/>
          </a:xfrm>
        </p:grpSpPr>
        <p:grpSp>
          <p:nvGrpSpPr>
            <p:cNvPr id="53" name="Groupe 33"/>
            <p:cNvGrpSpPr/>
            <p:nvPr/>
          </p:nvGrpSpPr>
          <p:grpSpPr>
            <a:xfrm rot="14400000">
              <a:off x="5523996" y="3741353"/>
              <a:ext cx="816091" cy="1892292"/>
              <a:chOff x="6324195" y="2380134"/>
              <a:chExt cx="816091" cy="1892292"/>
            </a:xfrm>
            <a:gradFill flip="none" rotWithShape="1">
              <a:gsLst>
                <a:gs pos="0">
                  <a:srgbClr val="BEC6D4"/>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p:grpSpPr>
          <p:sp>
            <p:nvSpPr>
              <p:cNvPr id="62"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3" name="Ellipse 35"/>
              <p:cNvSpPr/>
              <p:nvPr/>
            </p:nvSpPr>
            <p:spPr>
              <a:xfrm>
                <a:off x="6324195" y="2969949"/>
                <a:ext cx="816091" cy="702078"/>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4" name="Ellipse 36"/>
              <p:cNvSpPr/>
              <p:nvPr/>
            </p:nvSpPr>
            <p:spPr>
              <a:xfrm rot="1800000">
                <a:off x="6343308" y="3036225"/>
                <a:ext cx="647605" cy="5939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5"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6" name="Ellipse 39"/>
              <p:cNvSpPr/>
              <p:nvPr/>
            </p:nvSpPr>
            <p:spPr>
              <a:xfrm>
                <a:off x="6444208" y="2380134"/>
                <a:ext cx="576064" cy="504056"/>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7" name="Ellipse 40"/>
              <p:cNvSpPr/>
              <p:nvPr/>
            </p:nvSpPr>
            <p:spPr>
              <a:xfrm>
                <a:off x="6444208" y="2380134"/>
                <a:ext cx="576064" cy="432048"/>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grpSp>
          <p:nvGrpSpPr>
            <p:cNvPr id="54" name="Groupe 25"/>
            <p:cNvGrpSpPr/>
            <p:nvPr/>
          </p:nvGrpSpPr>
          <p:grpSpPr>
            <a:xfrm>
              <a:off x="6324195" y="2380134"/>
              <a:ext cx="816091" cy="1892292"/>
              <a:chOff x="6324195" y="2380134"/>
              <a:chExt cx="816091" cy="1892292"/>
            </a:xfrm>
          </p:grpSpPr>
          <p:sp>
            <p:nvSpPr>
              <p:cNvPr id="55"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6" name="Ellipse 12"/>
              <p:cNvSpPr/>
              <p:nvPr/>
            </p:nvSpPr>
            <p:spPr>
              <a:xfrm>
                <a:off x="6324195" y="2969949"/>
                <a:ext cx="816091" cy="702078"/>
              </a:xfrm>
              <a:prstGeom prst="ellipse">
                <a:avLst/>
              </a:prstGeom>
              <a:gradFill flip="none" rotWithShape="1">
                <a:gsLst>
                  <a:gs pos="0">
                    <a:srgbClr val="004D86"/>
                  </a:gs>
                  <a:gs pos="100000">
                    <a:srgbClr val="00B0F0"/>
                  </a:gs>
                </a:gsLst>
                <a:lin ang="2700000" scaled="1"/>
                <a:tileRect/>
              </a:gra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7" name="Ellipse 13"/>
              <p:cNvSpPr/>
              <p:nvPr/>
            </p:nvSpPr>
            <p:spPr>
              <a:xfrm rot="1800000">
                <a:off x="6343308" y="3036225"/>
                <a:ext cx="647605" cy="593913"/>
              </a:xfrm>
              <a:prstGeom prst="ellipse">
                <a:avLst/>
              </a:prstGeom>
              <a:gradFill flip="none" rotWithShape="1">
                <a:gsLst>
                  <a:gs pos="68350">
                    <a:srgbClr val="0091CF"/>
                  </a:gs>
                  <a:gs pos="36700">
                    <a:srgbClr val="0071AD"/>
                  </a:gs>
                  <a:gs pos="0">
                    <a:srgbClr val="004D86"/>
                  </a:gs>
                  <a:gs pos="100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pic>
            <p:nvPicPr>
              <p:cNvPr id="58"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9"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0" name="Ellipse 7"/>
              <p:cNvSpPr/>
              <p:nvPr/>
            </p:nvSpPr>
            <p:spPr>
              <a:xfrm>
                <a:off x="6444208" y="2380134"/>
                <a:ext cx="576064" cy="504056"/>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1" name="Ellipse 5"/>
              <p:cNvSpPr/>
              <p:nvPr/>
            </p:nvSpPr>
            <p:spPr>
              <a:xfrm>
                <a:off x="6444208" y="2380134"/>
                <a:ext cx="576064" cy="43204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grpSp>
      <p:sp>
        <p:nvSpPr>
          <p:cNvPr id="68" name="Dikdörtgen 67"/>
          <p:cNvSpPr/>
          <p:nvPr/>
        </p:nvSpPr>
        <p:spPr>
          <a:xfrm>
            <a:off x="7214020" y="1654778"/>
            <a:ext cx="1891030" cy="400110"/>
          </a:xfrm>
          <a:prstGeom prst="rect">
            <a:avLst/>
          </a:prstGeom>
        </p:spPr>
        <p:txBody>
          <a:bodyPr wrap="none">
            <a:spAutoFit/>
          </a:bodyPr>
          <a:lstStyle/>
          <a:p>
            <a:r>
              <a:rPr lang="tr-TR" sz="2000" b="1" dirty="0" smtClean="0">
                <a:latin typeface="Calibri" panose="020F0502020204030204" pitchFamily="34" charset="0"/>
              </a:rPr>
              <a:t>WEB   </a:t>
            </a:r>
            <a:r>
              <a:rPr lang="en-US" sz="2000" b="1" dirty="0" smtClean="0">
                <a:latin typeface="Calibri" panose="020F0502020204030204" pitchFamily="34" charset="0"/>
              </a:rPr>
              <a:t>TASARIM </a:t>
            </a:r>
            <a:endParaRPr lang="tr-TR" sz="2000" b="1" dirty="0">
              <a:latin typeface="Calibri" panose="020F0502020204030204" pitchFamily="34" charset="0"/>
            </a:endParaRPr>
          </a:p>
        </p:txBody>
      </p:sp>
      <p:pic>
        <p:nvPicPr>
          <p:cNvPr id="6146" name="Picture 2" descr="WEB DESÄ°GN CARTOON PNG ile ilgili gÃ¶rsel sonucu"/>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48480" y="1530110"/>
            <a:ext cx="4492864" cy="35364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5826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pSp>
        <p:nvGrpSpPr>
          <p:cNvPr id="47" name="Groupe 38"/>
          <p:cNvGrpSpPr/>
          <p:nvPr/>
        </p:nvGrpSpPr>
        <p:grpSpPr>
          <a:xfrm>
            <a:off x="6357258" y="1330269"/>
            <a:ext cx="5404018" cy="4664129"/>
            <a:chOff x="502144" y="4005064"/>
            <a:chExt cx="2364526" cy="2391030"/>
          </a:xfrm>
          <a:solidFill>
            <a:schemeClr val="accent2">
              <a:lumMod val="40000"/>
              <a:lumOff val="60000"/>
            </a:schemeClr>
          </a:solidFill>
        </p:grpSpPr>
        <p:sp>
          <p:nvSpPr>
            <p:cNvPr id="48" name="Rectangle 3"/>
            <p:cNvSpPr/>
            <p:nvPr/>
          </p:nvSpPr>
          <p:spPr>
            <a:xfrm>
              <a:off x="525538" y="4168008"/>
              <a:ext cx="2290862"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49" name="Rectangle 3"/>
            <p:cNvSpPr/>
            <p:nvPr/>
          </p:nvSpPr>
          <p:spPr>
            <a:xfrm>
              <a:off x="502144" y="400908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0" name="Rectangle 4"/>
            <p:cNvSpPr/>
            <p:nvPr/>
          </p:nvSpPr>
          <p:spPr>
            <a:xfrm>
              <a:off x="547530" y="4005064"/>
              <a:ext cx="2319140" cy="468011"/>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sp>
        <p:nvSpPr>
          <p:cNvPr id="51" name="Dikdörtgen 50"/>
          <p:cNvSpPr/>
          <p:nvPr/>
        </p:nvSpPr>
        <p:spPr>
          <a:xfrm>
            <a:off x="6571124" y="2384395"/>
            <a:ext cx="5187087" cy="2352952"/>
          </a:xfrm>
          <a:prstGeom prst="rect">
            <a:avLst/>
          </a:prstGeom>
        </p:spPr>
        <p:txBody>
          <a:bodyPr wrap="square">
            <a:spAutoFit/>
          </a:bodyPr>
          <a:lstStyle/>
          <a:p>
            <a:pPr>
              <a:lnSpc>
                <a:spcPct val="150000"/>
              </a:lnSpc>
            </a:pPr>
            <a:r>
              <a:rPr lang="tr-TR" sz="2000" dirty="0">
                <a:solidFill>
                  <a:srgbClr val="222222"/>
                </a:solidFill>
                <a:latin typeface="Calibri" panose="020F0502020204030204" pitchFamily="34" charset="0"/>
              </a:rPr>
              <a:t>M</a:t>
            </a:r>
            <a:r>
              <a:rPr lang="en-US" sz="2000" dirty="0" err="1">
                <a:solidFill>
                  <a:srgbClr val="222222"/>
                </a:solidFill>
                <a:latin typeface="Calibri" panose="020F0502020204030204" pitchFamily="34" charset="0"/>
              </a:rPr>
              <a:t>akine</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ve</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kontrol</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sistemlerini</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bilgisayar</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elektronik</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ve</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uzay</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bilimlerinin</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tümünü</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kapsayan</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bir</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ortak</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çalışma</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alanıdır</a:t>
            </a:r>
            <a:r>
              <a:rPr lang="en-US" sz="2000" dirty="0">
                <a:solidFill>
                  <a:srgbClr val="222222"/>
                </a:solidFill>
                <a:latin typeface="Calibri" panose="020F0502020204030204" pitchFamily="34" charset="0"/>
              </a:rPr>
              <a:t>. </a:t>
            </a:r>
            <a:endParaRPr lang="tr-TR" sz="2000" dirty="0">
              <a:solidFill>
                <a:srgbClr val="222222"/>
              </a:solidFill>
              <a:latin typeface="Calibri" panose="020F0502020204030204" pitchFamily="34" charset="0"/>
            </a:endParaRPr>
          </a:p>
          <a:p>
            <a:pPr>
              <a:lnSpc>
                <a:spcPct val="150000"/>
              </a:lnSpc>
            </a:pPr>
            <a:r>
              <a:rPr lang="tr-TR" sz="2000" dirty="0">
                <a:solidFill>
                  <a:srgbClr val="222222"/>
                </a:solidFill>
                <a:latin typeface="Calibri" panose="020F0502020204030204" pitchFamily="34" charset="0"/>
              </a:rPr>
              <a:t>Wall-e, </a:t>
            </a:r>
            <a:r>
              <a:rPr lang="tr-TR" sz="2000" dirty="0" err="1">
                <a:solidFill>
                  <a:srgbClr val="222222"/>
                </a:solidFill>
                <a:latin typeface="Calibri" panose="020F0502020204030204" pitchFamily="34" charset="0"/>
              </a:rPr>
              <a:t>Asimo</a:t>
            </a:r>
            <a:endParaRPr lang="en-US" sz="2000" dirty="0">
              <a:latin typeface="Calibri" panose="020F0502020204030204" pitchFamily="34" charset="0"/>
            </a:endParaRPr>
          </a:p>
          <a:p>
            <a:pPr>
              <a:lnSpc>
                <a:spcPct val="150000"/>
              </a:lnSpc>
            </a:pPr>
            <a:endParaRPr lang="en-US" sz="2000" dirty="0">
              <a:latin typeface="Calibri" panose="020F0502020204030204" pitchFamily="34" charset="0"/>
            </a:endParaRPr>
          </a:p>
        </p:txBody>
      </p:sp>
      <p:grpSp>
        <p:nvGrpSpPr>
          <p:cNvPr id="52" name="Groupe 1"/>
          <p:cNvGrpSpPr/>
          <p:nvPr/>
        </p:nvGrpSpPr>
        <p:grpSpPr>
          <a:xfrm flipH="1">
            <a:off x="10760503" y="1254922"/>
            <a:ext cx="883084" cy="895248"/>
            <a:chOff x="4985896" y="2380134"/>
            <a:chExt cx="2154390" cy="2715410"/>
          </a:xfrm>
        </p:grpSpPr>
        <p:grpSp>
          <p:nvGrpSpPr>
            <p:cNvPr id="53" name="Groupe 33"/>
            <p:cNvGrpSpPr/>
            <p:nvPr/>
          </p:nvGrpSpPr>
          <p:grpSpPr>
            <a:xfrm rot="14400000">
              <a:off x="5523996" y="3741353"/>
              <a:ext cx="816091" cy="1892292"/>
              <a:chOff x="6324195" y="2380134"/>
              <a:chExt cx="816091" cy="1892292"/>
            </a:xfrm>
            <a:gradFill flip="none" rotWithShape="1">
              <a:gsLst>
                <a:gs pos="0">
                  <a:srgbClr val="BEC6D4"/>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p:grpSpPr>
          <p:sp>
            <p:nvSpPr>
              <p:cNvPr id="62"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3" name="Ellipse 35"/>
              <p:cNvSpPr/>
              <p:nvPr/>
            </p:nvSpPr>
            <p:spPr>
              <a:xfrm>
                <a:off x="6324195" y="2969949"/>
                <a:ext cx="816091" cy="702078"/>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4" name="Ellipse 36"/>
              <p:cNvSpPr/>
              <p:nvPr/>
            </p:nvSpPr>
            <p:spPr>
              <a:xfrm rot="1800000">
                <a:off x="6343308" y="3036225"/>
                <a:ext cx="647605" cy="5939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5"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6" name="Ellipse 39"/>
              <p:cNvSpPr/>
              <p:nvPr/>
            </p:nvSpPr>
            <p:spPr>
              <a:xfrm>
                <a:off x="6444208" y="2380134"/>
                <a:ext cx="576064" cy="504056"/>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7" name="Ellipse 40"/>
              <p:cNvSpPr/>
              <p:nvPr/>
            </p:nvSpPr>
            <p:spPr>
              <a:xfrm>
                <a:off x="6444208" y="2380134"/>
                <a:ext cx="576064" cy="432048"/>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grpSp>
          <p:nvGrpSpPr>
            <p:cNvPr id="54" name="Groupe 25"/>
            <p:cNvGrpSpPr/>
            <p:nvPr/>
          </p:nvGrpSpPr>
          <p:grpSpPr>
            <a:xfrm>
              <a:off x="6324195" y="2380134"/>
              <a:ext cx="816091" cy="1892292"/>
              <a:chOff x="6324195" y="2380134"/>
              <a:chExt cx="816091" cy="1892292"/>
            </a:xfrm>
          </p:grpSpPr>
          <p:sp>
            <p:nvSpPr>
              <p:cNvPr id="55"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6" name="Ellipse 12"/>
              <p:cNvSpPr/>
              <p:nvPr/>
            </p:nvSpPr>
            <p:spPr>
              <a:xfrm>
                <a:off x="6324195" y="2969949"/>
                <a:ext cx="816091" cy="702078"/>
              </a:xfrm>
              <a:prstGeom prst="ellipse">
                <a:avLst/>
              </a:prstGeom>
              <a:gradFill flip="none" rotWithShape="1">
                <a:gsLst>
                  <a:gs pos="0">
                    <a:srgbClr val="004D86"/>
                  </a:gs>
                  <a:gs pos="100000">
                    <a:srgbClr val="00B0F0"/>
                  </a:gs>
                </a:gsLst>
                <a:lin ang="2700000" scaled="1"/>
                <a:tileRect/>
              </a:gra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57" name="Ellipse 13"/>
              <p:cNvSpPr/>
              <p:nvPr/>
            </p:nvSpPr>
            <p:spPr>
              <a:xfrm rot="1800000">
                <a:off x="6343308" y="3036225"/>
                <a:ext cx="647605" cy="593913"/>
              </a:xfrm>
              <a:prstGeom prst="ellipse">
                <a:avLst/>
              </a:prstGeom>
              <a:gradFill flip="none" rotWithShape="1">
                <a:gsLst>
                  <a:gs pos="68350">
                    <a:srgbClr val="0091CF"/>
                  </a:gs>
                  <a:gs pos="36700">
                    <a:srgbClr val="0071AD"/>
                  </a:gs>
                  <a:gs pos="0">
                    <a:srgbClr val="004D86"/>
                  </a:gs>
                  <a:gs pos="100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pic>
            <p:nvPicPr>
              <p:cNvPr id="58"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9"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0" name="Ellipse 7"/>
              <p:cNvSpPr/>
              <p:nvPr/>
            </p:nvSpPr>
            <p:spPr>
              <a:xfrm>
                <a:off x="6444208" y="2380134"/>
                <a:ext cx="576064" cy="504056"/>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sp>
            <p:nvSpPr>
              <p:cNvPr id="61" name="Ellipse 5"/>
              <p:cNvSpPr/>
              <p:nvPr/>
            </p:nvSpPr>
            <p:spPr>
              <a:xfrm>
                <a:off x="6444208" y="2380134"/>
                <a:ext cx="576064" cy="43204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Calibri" panose="020F0502020204030204" pitchFamily="34" charset="0"/>
                </a:endParaRPr>
              </a:p>
            </p:txBody>
          </p:sp>
        </p:grpSp>
      </p:grpSp>
      <p:sp>
        <p:nvSpPr>
          <p:cNvPr id="68" name="Dikdörtgen 67"/>
          <p:cNvSpPr/>
          <p:nvPr/>
        </p:nvSpPr>
        <p:spPr>
          <a:xfrm>
            <a:off x="7170476" y="1640264"/>
            <a:ext cx="2410275" cy="400110"/>
          </a:xfrm>
          <a:prstGeom prst="rect">
            <a:avLst/>
          </a:prstGeom>
        </p:spPr>
        <p:txBody>
          <a:bodyPr wrap="none">
            <a:spAutoFit/>
          </a:bodyPr>
          <a:lstStyle/>
          <a:p>
            <a:r>
              <a:rPr lang="tr-TR" sz="2000" b="1" dirty="0" smtClean="0">
                <a:latin typeface="Calibri" panose="020F0502020204030204" pitchFamily="34" charset="0"/>
              </a:rPr>
              <a:t>ROBOTİK    </a:t>
            </a:r>
            <a:r>
              <a:rPr lang="en-US" sz="2000" b="1" dirty="0" smtClean="0">
                <a:latin typeface="Calibri" panose="020F0502020204030204" pitchFamily="34" charset="0"/>
              </a:rPr>
              <a:t>TASARIM </a:t>
            </a:r>
            <a:endParaRPr lang="tr-TR" sz="2000" b="1" dirty="0">
              <a:latin typeface="Calibri" panose="020F0502020204030204" pitchFamily="34" charset="0"/>
            </a:endParaRPr>
          </a:p>
        </p:txBody>
      </p:sp>
      <p:pic>
        <p:nvPicPr>
          <p:cNvPr id="5122" name="Picture 2" descr="ASÄ°MO CARTOON PNG ile ilgili gÃ¶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14784" y="232228"/>
            <a:ext cx="3246530" cy="4667160"/>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WALL E CARTOON PNG ile ilgili gÃ¶rsel sonucu"/>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30042" y="4142207"/>
            <a:ext cx="1565958" cy="2001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7124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3871696" y="2461109"/>
            <a:ext cx="5522666" cy="1924245"/>
          </a:xfrm>
          <a:prstGeom prst="rect">
            <a:avLst/>
          </a:prstGeom>
        </p:spPr>
        <p:txBody>
          <a:bodyPr wrap="none">
            <a:spAutoFit/>
          </a:bodyPr>
          <a:lstStyle/>
          <a:p>
            <a:pPr algn="ctr">
              <a:lnSpc>
                <a:spcPct val="200000"/>
              </a:lnSpc>
            </a:pPr>
            <a:r>
              <a:rPr lang="en-US" sz="3200" dirty="0">
                <a:ln w="0"/>
                <a:effectLst>
                  <a:outerShdw blurRad="38100" dist="19050" dir="2700000" algn="tl" rotWithShape="0">
                    <a:schemeClr val="dk1">
                      <a:alpha val="40000"/>
                    </a:schemeClr>
                  </a:outerShdw>
                </a:effectLst>
                <a:latin typeface="Calibri" panose="020F0502020204030204" pitchFamily="34" charset="0"/>
              </a:rPr>
              <a:t>TASARIM </a:t>
            </a:r>
            <a:r>
              <a:rPr lang="tr-TR" sz="3200" dirty="0">
                <a:ln w="0"/>
                <a:effectLst>
                  <a:outerShdw blurRad="38100" dist="19050" dir="2700000" algn="tl" rotWithShape="0">
                    <a:schemeClr val="dk1">
                      <a:alpha val="40000"/>
                    </a:schemeClr>
                  </a:outerShdw>
                </a:effectLst>
                <a:latin typeface="Calibri" panose="020F0502020204030204" pitchFamily="34" charset="0"/>
              </a:rPr>
              <a:t>İ</a:t>
            </a:r>
            <a:r>
              <a:rPr lang="en-US" sz="3200" dirty="0">
                <a:ln w="0"/>
                <a:effectLst>
                  <a:outerShdw blurRad="38100" dist="19050" dir="2700000" algn="tl" rotWithShape="0">
                    <a:schemeClr val="dk1">
                      <a:alpha val="40000"/>
                    </a:schemeClr>
                  </a:outerShdw>
                </a:effectLst>
                <a:latin typeface="Calibri" panose="020F0502020204030204" pitchFamily="34" charset="0"/>
              </a:rPr>
              <a:t>Ç</a:t>
            </a:r>
            <a:r>
              <a:rPr lang="tr-TR" sz="3200" dirty="0">
                <a:ln w="0"/>
                <a:effectLst>
                  <a:outerShdw blurRad="38100" dist="19050" dir="2700000" algn="tl" rotWithShape="0">
                    <a:schemeClr val="dk1">
                      <a:alpha val="40000"/>
                    </a:schemeClr>
                  </a:outerShdw>
                </a:effectLst>
                <a:latin typeface="Calibri" panose="020F0502020204030204" pitchFamily="34" charset="0"/>
              </a:rPr>
              <a:t>İ</a:t>
            </a:r>
            <a:r>
              <a:rPr lang="en-US" sz="3200" dirty="0">
                <a:ln w="0"/>
                <a:effectLst>
                  <a:outerShdw blurRad="38100" dist="19050" dir="2700000" algn="tl" rotWithShape="0">
                    <a:schemeClr val="dk1">
                      <a:alpha val="40000"/>
                    </a:schemeClr>
                  </a:outerShdw>
                </a:effectLst>
                <a:latin typeface="Calibri" panose="020F0502020204030204" pitchFamily="34" charset="0"/>
              </a:rPr>
              <a:t>N GEREKL</a:t>
            </a:r>
            <a:r>
              <a:rPr lang="tr-TR" sz="3200" dirty="0">
                <a:ln w="0"/>
                <a:effectLst>
                  <a:outerShdw blurRad="38100" dist="19050" dir="2700000" algn="tl" rotWithShape="0">
                    <a:schemeClr val="dk1">
                      <a:alpha val="40000"/>
                    </a:schemeClr>
                  </a:outerShdw>
                </a:effectLst>
                <a:latin typeface="Calibri" panose="020F0502020204030204" pitchFamily="34" charset="0"/>
              </a:rPr>
              <a:t>İ</a:t>
            </a:r>
            <a:r>
              <a:rPr lang="en-US" sz="3200" dirty="0">
                <a:ln w="0"/>
                <a:effectLst>
                  <a:outerShdw blurRad="38100" dist="19050" dir="2700000" algn="tl" rotWithShape="0">
                    <a:schemeClr val="dk1">
                      <a:alpha val="40000"/>
                    </a:schemeClr>
                  </a:outerShdw>
                </a:effectLst>
                <a:latin typeface="Calibri" panose="020F0502020204030204" pitchFamily="34" charset="0"/>
              </a:rPr>
              <a:t> </a:t>
            </a:r>
            <a:endParaRPr lang="tr-TR" sz="3200" dirty="0" smtClean="0">
              <a:ln w="0"/>
              <a:effectLst>
                <a:outerShdw blurRad="38100" dist="19050" dir="2700000" algn="tl" rotWithShape="0">
                  <a:schemeClr val="dk1">
                    <a:alpha val="40000"/>
                  </a:schemeClr>
                </a:outerShdw>
              </a:effectLst>
              <a:latin typeface="Calibri" panose="020F0502020204030204" pitchFamily="34" charset="0"/>
            </a:endParaRPr>
          </a:p>
          <a:p>
            <a:pPr algn="ctr">
              <a:lnSpc>
                <a:spcPct val="200000"/>
              </a:lnSpc>
            </a:pPr>
            <a:r>
              <a:rPr lang="en-US" sz="3200" dirty="0" smtClean="0">
                <a:ln w="0"/>
                <a:effectLst>
                  <a:outerShdw blurRad="38100" dist="19050" dir="2700000" algn="tl" rotWithShape="0">
                    <a:schemeClr val="dk1">
                      <a:alpha val="40000"/>
                    </a:schemeClr>
                  </a:outerShdw>
                </a:effectLst>
                <a:latin typeface="Calibri" panose="020F0502020204030204" pitchFamily="34" charset="0"/>
              </a:rPr>
              <a:t>Z</a:t>
            </a:r>
            <a:r>
              <a:rPr lang="tr-TR" sz="3200" dirty="0">
                <a:ln w="0"/>
                <a:effectLst>
                  <a:outerShdw blurRad="38100" dist="19050" dir="2700000" algn="tl" rotWithShape="0">
                    <a:schemeClr val="dk1">
                      <a:alpha val="40000"/>
                    </a:schemeClr>
                  </a:outerShdw>
                </a:effectLst>
                <a:latin typeface="Calibri" panose="020F0502020204030204" pitchFamily="34" charset="0"/>
              </a:rPr>
              <a:t>İ</a:t>
            </a:r>
            <a:r>
              <a:rPr lang="en-US" sz="3200" dirty="0">
                <a:ln w="0"/>
                <a:effectLst>
                  <a:outerShdw blurRad="38100" dist="19050" dir="2700000" algn="tl" rotWithShape="0">
                    <a:schemeClr val="dk1">
                      <a:alpha val="40000"/>
                    </a:schemeClr>
                  </a:outerShdw>
                </a:effectLst>
                <a:latin typeface="Calibri" panose="020F0502020204030204" pitchFamily="34" charset="0"/>
              </a:rPr>
              <a:t>H</a:t>
            </a:r>
            <a:r>
              <a:rPr lang="tr-TR" sz="3200" dirty="0">
                <a:ln w="0"/>
                <a:effectLst>
                  <a:outerShdw blurRad="38100" dist="19050" dir="2700000" algn="tl" rotWithShape="0">
                    <a:schemeClr val="dk1">
                      <a:alpha val="40000"/>
                    </a:schemeClr>
                  </a:outerShdw>
                </a:effectLst>
                <a:latin typeface="Calibri" panose="020F0502020204030204" pitchFamily="34" charset="0"/>
              </a:rPr>
              <a:t>İ</a:t>
            </a:r>
            <a:r>
              <a:rPr lang="en-US" sz="3200" dirty="0">
                <a:ln w="0"/>
                <a:effectLst>
                  <a:outerShdw blurRad="38100" dist="19050" dir="2700000" algn="tl" rotWithShape="0">
                    <a:schemeClr val="dk1">
                      <a:alpha val="40000"/>
                    </a:schemeClr>
                  </a:outerShdw>
                </a:effectLst>
                <a:latin typeface="Calibri" panose="020F0502020204030204" pitchFamily="34" charset="0"/>
              </a:rPr>
              <a:t>NSEL DÜŞÜNME SÜREÇLERİ </a:t>
            </a:r>
          </a:p>
        </p:txBody>
      </p:sp>
      <p:pic>
        <p:nvPicPr>
          <p:cNvPr id="4" name="Picture 5" descr="C:\Users\Yahya\Desktop\gelisenbeyin-logo-yeni.jpg"/>
          <p:cNvPicPr>
            <a:picLocks noChangeAspect="1" noChangeArrowheads="1"/>
          </p:cNvPicPr>
          <p:nvPr/>
        </p:nvPicPr>
        <p:blipFill>
          <a:blip r:embed="rId3" cstate="print"/>
          <a:srcRect/>
          <a:stretch>
            <a:fillRect/>
          </a:stretch>
        </p:blipFill>
        <p:spPr bwMode="auto">
          <a:xfrm>
            <a:off x="3901651" y="880143"/>
            <a:ext cx="5031334" cy="1467081"/>
          </a:xfrm>
          <a:prstGeom prst="rect">
            <a:avLst/>
          </a:prstGeom>
          <a:noFill/>
        </p:spPr>
      </p:pic>
    </p:spTree>
    <p:extLst>
      <p:ext uri="{BB962C8B-B14F-4D97-AF65-F5344CB8AC3E}">
        <p14:creationId xmlns:p14="http://schemas.microsoft.com/office/powerpoint/2010/main" xmlns="" val="342507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553029" y="2581571"/>
            <a:ext cx="9564914" cy="1938992"/>
          </a:xfrm>
          <a:prstGeom prst="rect">
            <a:avLst/>
          </a:prstGeom>
        </p:spPr>
        <p:txBody>
          <a:bodyPr wrap="square">
            <a:spAutoFit/>
          </a:bodyPr>
          <a:lstStyle/>
          <a:p>
            <a:pPr>
              <a:lnSpc>
                <a:spcPct val="150000"/>
              </a:lnSpc>
            </a:pPr>
            <a:r>
              <a:rPr lang="tr-TR" sz="2000" b="1" kern="1400" dirty="0" smtClean="0">
                <a:solidFill>
                  <a:srgbClr val="00B0F0"/>
                </a:solidFill>
                <a:latin typeface="Calibri" panose="020F0502020204030204" pitchFamily="34" charset="0"/>
              </a:rPr>
              <a:t>FARKLILIKLARI</a:t>
            </a:r>
            <a:r>
              <a:rPr lang="en-US" sz="2000" b="1" kern="1400" dirty="0" smtClean="0">
                <a:solidFill>
                  <a:srgbClr val="00B0F0"/>
                </a:solidFill>
                <a:latin typeface="Calibri" panose="020F0502020204030204" pitchFamily="34" charset="0"/>
              </a:rPr>
              <a:t> BULMA</a:t>
            </a:r>
            <a:endParaRPr lang="tr-TR" sz="2000" b="1" kern="1400" dirty="0" smtClean="0">
              <a:solidFill>
                <a:srgbClr val="00B0F0"/>
              </a:solidFill>
              <a:latin typeface="Calibri" panose="020F0502020204030204" pitchFamily="34" charset="0"/>
            </a:endParaRPr>
          </a:p>
          <a:p>
            <a:pPr>
              <a:lnSpc>
                <a:spcPct val="150000"/>
              </a:lnSpc>
            </a:pPr>
            <a:r>
              <a:rPr lang="en-US" sz="2000" kern="1400" dirty="0" err="1" smtClean="0">
                <a:latin typeface="Calibri" panose="020F0502020204030204" pitchFamily="34" charset="0"/>
              </a:rPr>
              <a:t>Bir</a:t>
            </a:r>
            <a:r>
              <a:rPr lang="en-US" sz="2000" kern="1400" dirty="0" smtClean="0">
                <a:latin typeface="Calibri" panose="020F0502020204030204" pitchFamily="34" charset="0"/>
              </a:rPr>
              <a:t> </a:t>
            </a:r>
            <a:r>
              <a:rPr lang="en-US" sz="2000" kern="1400" dirty="0" err="1">
                <a:latin typeface="Calibri" panose="020F0502020204030204" pitchFamily="34" charset="0"/>
              </a:rPr>
              <a:t>problemi</a:t>
            </a:r>
            <a:r>
              <a:rPr lang="en-US" sz="2000" kern="1400" dirty="0">
                <a:latin typeface="Calibri" panose="020F0502020204030204" pitchFamily="34" charset="0"/>
              </a:rPr>
              <a:t> </a:t>
            </a:r>
            <a:r>
              <a:rPr lang="en-US" sz="2000" kern="1400" dirty="0" err="1">
                <a:latin typeface="Calibri" panose="020F0502020204030204" pitchFamily="34" charset="0"/>
              </a:rPr>
              <a:t>alışılmışın</a:t>
            </a:r>
            <a:r>
              <a:rPr lang="en-US" sz="2000" kern="1400" dirty="0">
                <a:latin typeface="Calibri" panose="020F0502020204030204" pitchFamily="34" charset="0"/>
              </a:rPr>
              <a:t> </a:t>
            </a:r>
            <a:r>
              <a:rPr lang="en-US" sz="2000" kern="1400" dirty="0" err="1">
                <a:latin typeface="Calibri" panose="020F0502020204030204" pitchFamily="34" charset="0"/>
              </a:rPr>
              <a:t>dışında</a:t>
            </a:r>
            <a:r>
              <a:rPr lang="en-US" sz="2000" kern="1400" dirty="0">
                <a:latin typeface="Calibri" panose="020F0502020204030204" pitchFamily="34" charset="0"/>
              </a:rPr>
              <a:t> </a:t>
            </a:r>
            <a:r>
              <a:rPr lang="en-US" sz="2000" kern="1400" dirty="0" err="1">
                <a:latin typeface="Calibri" panose="020F0502020204030204" pitchFamily="34" charset="0"/>
              </a:rPr>
              <a:t>yorumlamak</a:t>
            </a:r>
            <a:r>
              <a:rPr lang="en-US" sz="2000" kern="1400" dirty="0">
                <a:latin typeface="Calibri" panose="020F0502020204030204" pitchFamily="34" charset="0"/>
              </a:rPr>
              <a:t> </a:t>
            </a:r>
            <a:r>
              <a:rPr lang="en-US" sz="2000" kern="1400" dirty="0" err="1">
                <a:latin typeface="Calibri" panose="020F0502020204030204" pitchFamily="34" charset="0"/>
              </a:rPr>
              <a:t>ve</a:t>
            </a:r>
            <a:r>
              <a:rPr lang="en-US" sz="2000" kern="1400" dirty="0">
                <a:latin typeface="Calibri" panose="020F0502020204030204" pitchFamily="34" charset="0"/>
              </a:rPr>
              <a:t> </a:t>
            </a:r>
            <a:r>
              <a:rPr lang="en-US" sz="2000" kern="1400" dirty="0" err="1">
                <a:latin typeface="Calibri" panose="020F0502020204030204" pitchFamily="34" charset="0"/>
              </a:rPr>
              <a:t>sonuç</a:t>
            </a:r>
            <a:r>
              <a:rPr lang="en-US" sz="2000" kern="1400" dirty="0">
                <a:latin typeface="Calibri" panose="020F0502020204030204" pitchFamily="34" charset="0"/>
              </a:rPr>
              <a:t> </a:t>
            </a:r>
            <a:r>
              <a:rPr lang="en-US" sz="2000" kern="1400" dirty="0" err="1">
                <a:latin typeface="Calibri" panose="020F0502020204030204" pitchFamily="34" charset="0"/>
              </a:rPr>
              <a:t>çıkarmaktır</a:t>
            </a:r>
            <a:r>
              <a:rPr lang="en-US" sz="2000" kern="1400" dirty="0" smtClean="0">
                <a:latin typeface="Calibri" panose="020F0502020204030204" pitchFamily="34" charset="0"/>
              </a:rPr>
              <a:t>.</a:t>
            </a:r>
            <a:endParaRPr lang="tr-TR" sz="2000" kern="1400" dirty="0" smtClean="0">
              <a:latin typeface="Calibri" panose="020F0502020204030204" pitchFamily="34" charset="0"/>
            </a:endParaRPr>
          </a:p>
          <a:p>
            <a:pPr>
              <a:lnSpc>
                <a:spcPct val="150000"/>
              </a:lnSpc>
            </a:pPr>
            <a:endParaRPr lang="en-US" sz="2000" kern="1400" dirty="0">
              <a:latin typeface="Calibri" panose="020F0502020204030204" pitchFamily="34" charset="0"/>
            </a:endParaRPr>
          </a:p>
          <a:p>
            <a:pPr>
              <a:lnSpc>
                <a:spcPct val="150000"/>
              </a:lnSpc>
            </a:pPr>
            <a:r>
              <a:rPr lang="en-US" sz="2000" kern="1400" dirty="0" err="1" smtClean="0">
                <a:solidFill>
                  <a:srgbClr val="FF0000"/>
                </a:solidFill>
                <a:latin typeface="Calibri" panose="020F0502020204030204" pitchFamily="34" charset="0"/>
              </a:rPr>
              <a:t>İmitasyon</a:t>
            </a:r>
            <a:r>
              <a:rPr lang="en-US" sz="2000" kern="1400" dirty="0" smtClean="0">
                <a:solidFill>
                  <a:srgbClr val="FF0000"/>
                </a:solidFill>
                <a:latin typeface="Calibri" panose="020F0502020204030204" pitchFamily="34" charset="0"/>
              </a:rPr>
              <a:t> </a:t>
            </a:r>
            <a:r>
              <a:rPr lang="en-US" sz="2000" kern="1400" dirty="0" err="1" smtClean="0">
                <a:solidFill>
                  <a:srgbClr val="FF0000"/>
                </a:solidFill>
                <a:latin typeface="Calibri" panose="020F0502020204030204" pitchFamily="34" charset="0"/>
              </a:rPr>
              <a:t>Etkinlikleri</a:t>
            </a:r>
            <a:r>
              <a:rPr lang="en-US" sz="2000" kern="1400" dirty="0" smtClean="0">
                <a:solidFill>
                  <a:srgbClr val="FF0000"/>
                </a:solidFill>
                <a:latin typeface="Calibri" panose="020F0502020204030204" pitchFamily="34" charset="0"/>
              </a:rPr>
              <a:t> </a:t>
            </a:r>
            <a:endParaRPr lang="en-US" sz="2000" kern="1400" dirty="0">
              <a:solidFill>
                <a:srgbClr val="FF0000"/>
              </a:solidFill>
              <a:latin typeface="Calibri" panose="020F0502020204030204" pitchFamily="34" charset="0"/>
            </a:endParaRPr>
          </a:p>
        </p:txBody>
      </p:sp>
    </p:spTree>
    <p:extLst>
      <p:ext uri="{BB962C8B-B14F-4D97-AF65-F5344CB8AC3E}">
        <p14:creationId xmlns:p14="http://schemas.microsoft.com/office/powerpoint/2010/main" xmlns="" val="3275722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891429" y="2011993"/>
            <a:ext cx="8968635" cy="2816156"/>
          </a:xfrm>
          <a:prstGeom prst="rect">
            <a:avLst/>
          </a:prstGeom>
        </p:spPr>
        <p:txBody>
          <a:bodyPr wrap="square">
            <a:spAutoFit/>
          </a:bodyPr>
          <a:lstStyle/>
          <a:p>
            <a:pPr>
              <a:lnSpc>
                <a:spcPct val="150000"/>
              </a:lnSpc>
            </a:pPr>
            <a:r>
              <a:rPr lang="tr-TR" sz="2800" b="1" dirty="0">
                <a:solidFill>
                  <a:srgbClr val="00B0F0"/>
                </a:solidFill>
                <a:latin typeface="Calibri" panose="020F0502020204030204" pitchFamily="34" charset="0"/>
              </a:rPr>
              <a:t>TEKNOLOJİ NEDİR ?</a:t>
            </a:r>
          </a:p>
          <a:p>
            <a:pPr>
              <a:lnSpc>
                <a:spcPct val="150000"/>
              </a:lnSpc>
            </a:pPr>
            <a:r>
              <a:rPr lang="tr-TR" dirty="0">
                <a:latin typeface="Calibri" panose="020F0502020204030204" pitchFamily="34" charset="0"/>
              </a:rPr>
              <a:t>1–Teknoloji, bilimsel veya organize edilmiş bilgilerin sistematik bir şekilde işe koşulmasıdır. </a:t>
            </a:r>
          </a:p>
          <a:p>
            <a:pPr>
              <a:lnSpc>
                <a:spcPct val="150000"/>
              </a:lnSpc>
            </a:pPr>
            <a:r>
              <a:rPr lang="tr-TR" dirty="0">
                <a:latin typeface="Calibri" panose="020F0502020204030204" pitchFamily="34" charset="0"/>
              </a:rPr>
              <a:t>2-Teknoloji, teorik bilgi ile gerçek yaşam problemleri arasında köprü vazifesi görür.</a:t>
            </a:r>
          </a:p>
          <a:p>
            <a:pPr>
              <a:lnSpc>
                <a:spcPct val="150000"/>
              </a:lnSpc>
            </a:pPr>
            <a:r>
              <a:rPr lang="tr-TR" dirty="0">
                <a:latin typeface="Calibri" panose="020F0502020204030204" pitchFamily="34" charset="0"/>
              </a:rPr>
              <a:t>3-Teknoloji, insan ihtiyaçlarına yaratıcı çözümler bulmak ve yapmaktır.</a:t>
            </a:r>
          </a:p>
          <a:p>
            <a:pPr>
              <a:lnSpc>
                <a:spcPct val="150000"/>
              </a:lnSpc>
            </a:pPr>
            <a:r>
              <a:rPr lang="tr-TR" dirty="0">
                <a:latin typeface="Calibri" panose="020F0502020204030204" pitchFamily="34" charset="0"/>
              </a:rPr>
              <a:t>4-Teknoloji, bir işi makinalar aracılığıyla daha az efor sarf ederek yapmaktır.</a:t>
            </a:r>
          </a:p>
          <a:p>
            <a:pPr>
              <a:lnSpc>
                <a:spcPct val="150000"/>
              </a:lnSpc>
            </a:pPr>
            <a:r>
              <a:rPr lang="tr-TR" dirty="0">
                <a:latin typeface="Calibri" panose="020F0502020204030204" pitchFamily="34" charset="0"/>
              </a:rPr>
              <a:t>5-Teknoloji, bir şeyi daha iyi , daha kolay , daha ekonomik ve daha verimli yapma girişimidir. </a:t>
            </a:r>
          </a:p>
        </p:txBody>
      </p:sp>
    </p:spTree>
    <p:extLst>
      <p:ext uri="{BB962C8B-B14F-4D97-AF65-F5344CB8AC3E}">
        <p14:creationId xmlns:p14="http://schemas.microsoft.com/office/powerpoint/2010/main" xmlns="" val="2947218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553029" y="2581571"/>
            <a:ext cx="10203542" cy="2400657"/>
          </a:xfrm>
          <a:prstGeom prst="rect">
            <a:avLst/>
          </a:prstGeom>
        </p:spPr>
        <p:txBody>
          <a:bodyPr wrap="square">
            <a:spAutoFit/>
          </a:bodyPr>
          <a:lstStyle/>
          <a:p>
            <a:pPr>
              <a:lnSpc>
                <a:spcPct val="150000"/>
              </a:lnSpc>
            </a:pPr>
            <a:r>
              <a:rPr lang="en-US" sz="2000" b="1" kern="1400" dirty="0" smtClean="0">
                <a:solidFill>
                  <a:srgbClr val="00B0F0"/>
                </a:solidFill>
                <a:latin typeface="Calibri" panose="020F0502020204030204" pitchFamily="34" charset="0"/>
              </a:rPr>
              <a:t>HAYAL KURMA</a:t>
            </a:r>
            <a:endParaRPr lang="tr-TR" sz="2000" b="1" kern="1400" dirty="0" smtClean="0">
              <a:solidFill>
                <a:srgbClr val="00B0F0"/>
              </a:solidFill>
              <a:latin typeface="Calibri" panose="020F0502020204030204" pitchFamily="34" charset="0"/>
            </a:endParaRPr>
          </a:p>
          <a:p>
            <a:pPr>
              <a:lnSpc>
                <a:spcPct val="150000"/>
              </a:lnSpc>
            </a:pPr>
            <a:r>
              <a:rPr lang="en-US" sz="2000" kern="1400" dirty="0" smtClean="0">
                <a:solidFill>
                  <a:srgbClr val="00B0F0"/>
                </a:solidFill>
                <a:latin typeface="Calibri" panose="020F0502020204030204" pitchFamily="34" charset="0"/>
              </a:rPr>
              <a:t> </a:t>
            </a:r>
            <a:r>
              <a:rPr lang="tr-TR" sz="2000" kern="1400" dirty="0" err="1">
                <a:latin typeface="Calibri" panose="020F0502020204030204" pitchFamily="34" charset="0"/>
              </a:rPr>
              <a:t>İ</a:t>
            </a:r>
            <a:r>
              <a:rPr lang="en-US" sz="2000" kern="1400" dirty="0" err="1" smtClean="0">
                <a:latin typeface="Calibri" panose="020F0502020204030204" pitchFamily="34" charset="0"/>
              </a:rPr>
              <a:t>nsanların</a:t>
            </a:r>
            <a:r>
              <a:rPr lang="en-US" sz="2000" kern="1400" dirty="0" smtClean="0">
                <a:latin typeface="Calibri" panose="020F0502020204030204" pitchFamily="34" charset="0"/>
              </a:rPr>
              <a:t> </a:t>
            </a:r>
            <a:r>
              <a:rPr lang="en-US" sz="2000" kern="1400" dirty="0">
                <a:latin typeface="Calibri" panose="020F0502020204030204" pitchFamily="34" charset="0"/>
              </a:rPr>
              <a:t>zaman, </a:t>
            </a:r>
            <a:r>
              <a:rPr lang="en-US" sz="2000" kern="1400" dirty="0" err="1">
                <a:latin typeface="Calibri" panose="020F0502020204030204" pitchFamily="34" charset="0"/>
              </a:rPr>
              <a:t>mekân</a:t>
            </a:r>
            <a:r>
              <a:rPr lang="en-US" sz="2000" kern="1400" dirty="0">
                <a:latin typeface="Calibri" panose="020F0502020204030204" pitchFamily="34" charset="0"/>
              </a:rPr>
              <a:t> </a:t>
            </a:r>
            <a:r>
              <a:rPr lang="en-US" sz="2000" kern="1400" dirty="0" err="1">
                <a:latin typeface="Calibri" panose="020F0502020204030204" pitchFamily="34" charset="0"/>
              </a:rPr>
              <a:t>ve</a:t>
            </a:r>
            <a:r>
              <a:rPr lang="en-US" sz="2000" kern="1400" dirty="0">
                <a:latin typeface="Calibri" panose="020F0502020204030204" pitchFamily="34" charset="0"/>
              </a:rPr>
              <a:t> </a:t>
            </a:r>
            <a:r>
              <a:rPr lang="en-US" sz="2000" kern="1400" dirty="0" err="1">
                <a:latin typeface="Calibri" panose="020F0502020204030204" pitchFamily="34" charset="0"/>
              </a:rPr>
              <a:t>gerçeklik</a:t>
            </a:r>
            <a:r>
              <a:rPr lang="en-US" sz="2000" kern="1400" dirty="0">
                <a:latin typeface="Calibri" panose="020F0502020204030204" pitchFamily="34" charset="0"/>
              </a:rPr>
              <a:t> </a:t>
            </a:r>
            <a:r>
              <a:rPr lang="en-US" sz="2000" kern="1400" dirty="0" err="1">
                <a:latin typeface="Calibri" panose="020F0502020204030204" pitchFamily="34" charset="0"/>
              </a:rPr>
              <a:t>sınırlarına</a:t>
            </a:r>
            <a:r>
              <a:rPr lang="en-US" sz="2000" kern="1400" dirty="0">
                <a:latin typeface="Calibri" panose="020F0502020204030204" pitchFamily="34" charset="0"/>
              </a:rPr>
              <a:t> </a:t>
            </a:r>
            <a:r>
              <a:rPr lang="en-US" sz="2000" kern="1400" dirty="0" err="1">
                <a:latin typeface="Calibri" panose="020F0502020204030204" pitchFamily="34" charset="0"/>
              </a:rPr>
              <a:t>takılmadan</a:t>
            </a:r>
            <a:r>
              <a:rPr lang="en-US" sz="2000" kern="1400" dirty="0">
                <a:latin typeface="Calibri" panose="020F0502020204030204" pitchFamily="34" charset="0"/>
              </a:rPr>
              <a:t> </a:t>
            </a:r>
            <a:r>
              <a:rPr lang="en-US" sz="2000" kern="1400" dirty="0" err="1">
                <a:latin typeface="Calibri" panose="020F0502020204030204" pitchFamily="34" charset="0"/>
              </a:rPr>
              <a:t>düşünebilmesidir</a:t>
            </a:r>
            <a:r>
              <a:rPr lang="en-US" sz="2000" kern="1400" dirty="0" smtClean="0">
                <a:latin typeface="Calibri" panose="020F0502020204030204" pitchFamily="34" charset="0"/>
              </a:rPr>
              <a:t>.</a:t>
            </a:r>
            <a:endParaRPr lang="tr-TR" sz="2000" kern="1400" dirty="0" smtClean="0">
              <a:latin typeface="Calibri" panose="020F0502020204030204" pitchFamily="34" charset="0"/>
            </a:endParaRPr>
          </a:p>
          <a:p>
            <a:pPr>
              <a:lnSpc>
                <a:spcPct val="150000"/>
              </a:lnSpc>
            </a:pPr>
            <a:endParaRPr lang="en-US" sz="2000" kern="1400" dirty="0">
              <a:latin typeface="Calibri" panose="020F0502020204030204" pitchFamily="34" charset="0"/>
            </a:endParaRPr>
          </a:p>
          <a:p>
            <a:pPr>
              <a:lnSpc>
                <a:spcPct val="150000"/>
              </a:lnSpc>
            </a:pPr>
            <a:r>
              <a:rPr lang="en-US" sz="2000" kern="1400" dirty="0" err="1">
                <a:solidFill>
                  <a:srgbClr val="FF0000"/>
                </a:solidFill>
                <a:latin typeface="Calibri" panose="020F0502020204030204" pitchFamily="34" charset="0"/>
              </a:rPr>
              <a:t>Kalbin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nasıl</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çalıştığını</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hayal</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etmek</a:t>
            </a:r>
            <a:r>
              <a:rPr lang="en-US" sz="2000" kern="1400" dirty="0">
                <a:solidFill>
                  <a:srgbClr val="FF0000"/>
                </a:solidFill>
                <a:latin typeface="Calibri" panose="020F0502020204030204" pitchFamily="34" charset="0"/>
              </a:rPr>
              <a:t>,</a:t>
            </a:r>
          </a:p>
          <a:p>
            <a:pPr>
              <a:lnSpc>
                <a:spcPct val="150000"/>
              </a:lnSpc>
            </a:pPr>
            <a:r>
              <a:rPr lang="en-US" sz="2000" kern="1400" dirty="0">
                <a:solidFill>
                  <a:srgbClr val="FF0000"/>
                </a:solidFill>
                <a:latin typeface="Calibri" panose="020F0502020204030204" pitchFamily="34" charset="0"/>
              </a:rPr>
              <a:t>Katı </a:t>
            </a:r>
            <a:r>
              <a:rPr lang="en-US" sz="2000" kern="1400" dirty="0" err="1">
                <a:solidFill>
                  <a:srgbClr val="FF0000"/>
                </a:solidFill>
                <a:latin typeface="Calibri" panose="020F0502020204030204" pitchFamily="34" charset="0"/>
              </a:rPr>
              <a:t>çisimlerin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içinden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nasıl</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gecebileceğini</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hayal</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etmek</a:t>
            </a:r>
            <a:r>
              <a:rPr lang="en-US" sz="2000" kern="1400" dirty="0">
                <a:solidFill>
                  <a:srgbClr val="FF0000"/>
                </a:solidFill>
                <a:latin typeface="Calibri" panose="020F0502020204030204" pitchFamily="34" charset="0"/>
              </a:rPr>
              <a:t>,</a:t>
            </a:r>
          </a:p>
        </p:txBody>
      </p:sp>
    </p:spTree>
    <p:extLst>
      <p:ext uri="{BB962C8B-B14F-4D97-AF65-F5344CB8AC3E}">
        <p14:creationId xmlns:p14="http://schemas.microsoft.com/office/powerpoint/2010/main" xmlns="" val="838197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553029" y="2581571"/>
            <a:ext cx="10203542" cy="2400657"/>
          </a:xfrm>
          <a:prstGeom prst="rect">
            <a:avLst/>
          </a:prstGeom>
        </p:spPr>
        <p:txBody>
          <a:bodyPr wrap="square">
            <a:spAutoFit/>
          </a:bodyPr>
          <a:lstStyle/>
          <a:p>
            <a:pPr>
              <a:lnSpc>
                <a:spcPct val="150000"/>
              </a:lnSpc>
            </a:pPr>
            <a:r>
              <a:rPr lang="en-US" sz="2000" b="1" kern="1400" dirty="0" smtClean="0">
                <a:solidFill>
                  <a:srgbClr val="00B0F0"/>
                </a:solidFill>
                <a:latin typeface="Calibri" panose="020F0502020204030204" pitchFamily="34" charset="0"/>
              </a:rPr>
              <a:t>SORGULAMA</a:t>
            </a:r>
            <a:endParaRPr lang="tr-TR" sz="2000" b="1" kern="1400" dirty="0" smtClean="0">
              <a:solidFill>
                <a:srgbClr val="00B0F0"/>
              </a:solidFill>
              <a:latin typeface="Calibri" panose="020F0502020204030204" pitchFamily="34" charset="0"/>
            </a:endParaRPr>
          </a:p>
          <a:p>
            <a:pPr>
              <a:lnSpc>
                <a:spcPct val="150000"/>
              </a:lnSpc>
            </a:pPr>
            <a:r>
              <a:rPr lang="en-US" sz="2000" kern="1400" dirty="0" err="1" smtClean="0">
                <a:latin typeface="Calibri" panose="020F0502020204030204" pitchFamily="34" charset="0"/>
              </a:rPr>
              <a:t>Merak</a:t>
            </a:r>
            <a:r>
              <a:rPr lang="en-US" sz="2000" kern="1400" dirty="0" smtClean="0">
                <a:latin typeface="Calibri" panose="020F0502020204030204" pitchFamily="34" charset="0"/>
              </a:rPr>
              <a:t> </a:t>
            </a:r>
            <a:r>
              <a:rPr lang="en-US" sz="2000" kern="1400" dirty="0" err="1">
                <a:latin typeface="Calibri" panose="020F0502020204030204" pitchFamily="34" charset="0"/>
              </a:rPr>
              <a:t>ettiğimiz</a:t>
            </a:r>
            <a:r>
              <a:rPr lang="en-US" sz="2000" kern="1400" dirty="0">
                <a:latin typeface="Calibri" panose="020F0502020204030204" pitchFamily="34" charset="0"/>
              </a:rPr>
              <a:t> </a:t>
            </a:r>
            <a:r>
              <a:rPr lang="en-US" sz="2000" kern="1400" dirty="0" err="1">
                <a:latin typeface="Calibri" panose="020F0502020204030204" pitchFamily="34" charset="0"/>
              </a:rPr>
              <a:t>soruların</a:t>
            </a:r>
            <a:r>
              <a:rPr lang="en-US" sz="2000" kern="1400" dirty="0">
                <a:latin typeface="Calibri" panose="020F0502020204030204" pitchFamily="34" charset="0"/>
              </a:rPr>
              <a:t> </a:t>
            </a:r>
            <a:r>
              <a:rPr lang="en-US" sz="2000" kern="1400" dirty="0" err="1">
                <a:latin typeface="Calibri" panose="020F0502020204030204" pitchFamily="34" charset="0"/>
              </a:rPr>
              <a:t>cevabını</a:t>
            </a:r>
            <a:r>
              <a:rPr lang="en-US" sz="2000" kern="1400" dirty="0">
                <a:latin typeface="Calibri" panose="020F0502020204030204" pitchFamily="34" charset="0"/>
              </a:rPr>
              <a:t> </a:t>
            </a:r>
            <a:r>
              <a:rPr lang="en-US" sz="2000" kern="1400" dirty="0" err="1">
                <a:latin typeface="Calibri" panose="020F0502020204030204" pitchFamily="34" charset="0"/>
              </a:rPr>
              <a:t>bulma</a:t>
            </a:r>
            <a:r>
              <a:rPr lang="en-US" sz="2000" kern="1400" dirty="0">
                <a:latin typeface="Calibri" panose="020F0502020204030204" pitchFamily="34" charset="0"/>
              </a:rPr>
              <a:t> </a:t>
            </a:r>
            <a:r>
              <a:rPr lang="en-US" sz="2000" kern="1400" dirty="0" err="1" smtClean="0">
                <a:latin typeface="Calibri" panose="020F0502020204030204" pitchFamily="34" charset="0"/>
              </a:rPr>
              <a:t>sürecidir</a:t>
            </a:r>
            <a:r>
              <a:rPr lang="en-US" sz="2000" kern="1400" dirty="0" smtClean="0">
                <a:latin typeface="Calibri" panose="020F0502020204030204" pitchFamily="34" charset="0"/>
              </a:rPr>
              <a:t>.</a:t>
            </a:r>
            <a:r>
              <a:rPr lang="tr-TR" sz="2000" kern="1400" dirty="0" smtClean="0">
                <a:latin typeface="Calibri" panose="020F0502020204030204" pitchFamily="34" charset="0"/>
              </a:rPr>
              <a:t> </a:t>
            </a:r>
            <a:r>
              <a:rPr lang="en-US" sz="2000" kern="1400" dirty="0" err="1" smtClean="0">
                <a:latin typeface="Calibri" panose="020F0502020204030204" pitchFamily="34" charset="0"/>
              </a:rPr>
              <a:t>Yeni</a:t>
            </a:r>
            <a:r>
              <a:rPr lang="en-US" sz="2000" kern="1400" dirty="0" smtClean="0">
                <a:latin typeface="Calibri" panose="020F0502020204030204" pitchFamily="34" charset="0"/>
              </a:rPr>
              <a:t> </a:t>
            </a:r>
            <a:r>
              <a:rPr lang="en-US" sz="2000" kern="1400" dirty="0" err="1">
                <a:latin typeface="Calibri" panose="020F0502020204030204" pitchFamily="34" charset="0"/>
              </a:rPr>
              <a:t>fikirleri</a:t>
            </a:r>
            <a:r>
              <a:rPr lang="en-US" sz="2000" kern="1400" dirty="0">
                <a:latin typeface="Calibri" panose="020F0502020204030204" pitchFamily="34" charset="0"/>
              </a:rPr>
              <a:t> </a:t>
            </a:r>
            <a:r>
              <a:rPr lang="en-US" sz="2000" kern="1400" dirty="0" err="1">
                <a:latin typeface="Calibri" panose="020F0502020204030204" pitchFamily="34" charset="0"/>
              </a:rPr>
              <a:t>su</a:t>
            </a:r>
            <a:r>
              <a:rPr lang="en-US" sz="2000" kern="1400" dirty="0">
                <a:latin typeface="Calibri" panose="020F0502020204030204" pitchFamily="34" charset="0"/>
              </a:rPr>
              <a:t> </a:t>
            </a:r>
            <a:r>
              <a:rPr lang="en-US" sz="2000" kern="1400" dirty="0" err="1">
                <a:latin typeface="Calibri" panose="020F0502020204030204" pitchFamily="34" charset="0"/>
              </a:rPr>
              <a:t>üstüne</a:t>
            </a:r>
            <a:r>
              <a:rPr lang="en-US" sz="2000" kern="1400" dirty="0">
                <a:latin typeface="Calibri" panose="020F0502020204030204" pitchFamily="34" charset="0"/>
              </a:rPr>
              <a:t> </a:t>
            </a:r>
            <a:r>
              <a:rPr lang="en-US" sz="2000" kern="1400" dirty="0" err="1">
                <a:latin typeface="Calibri" panose="020F0502020204030204" pitchFamily="34" charset="0"/>
              </a:rPr>
              <a:t>çıkarır</a:t>
            </a:r>
            <a:r>
              <a:rPr lang="en-US" sz="2000" kern="1400" dirty="0" smtClean="0">
                <a:latin typeface="Calibri" panose="020F0502020204030204" pitchFamily="34" charset="0"/>
              </a:rPr>
              <a:t>.</a:t>
            </a:r>
            <a:endParaRPr lang="tr-TR" sz="2000" kern="1400" dirty="0" smtClean="0">
              <a:latin typeface="Calibri" panose="020F0502020204030204" pitchFamily="34" charset="0"/>
            </a:endParaRPr>
          </a:p>
          <a:p>
            <a:pPr>
              <a:lnSpc>
                <a:spcPct val="150000"/>
              </a:lnSpc>
            </a:pPr>
            <a:endParaRPr lang="en-US" sz="2000" kern="1400" dirty="0">
              <a:latin typeface="Calibri" panose="020F0502020204030204" pitchFamily="34" charset="0"/>
            </a:endParaRPr>
          </a:p>
          <a:p>
            <a:pPr>
              <a:lnSpc>
                <a:spcPct val="150000"/>
              </a:lnSpc>
            </a:pPr>
            <a:r>
              <a:rPr lang="en-US" sz="2000" kern="1400" dirty="0" err="1">
                <a:solidFill>
                  <a:srgbClr val="FF0000"/>
                </a:solidFill>
                <a:latin typeface="Calibri" panose="020F0502020204030204" pitchFamily="34" charset="0"/>
              </a:rPr>
              <a:t>Gökyüzü</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neden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mavidir</a:t>
            </a:r>
            <a:r>
              <a:rPr lang="en-US" sz="2000" kern="1400" dirty="0">
                <a:solidFill>
                  <a:srgbClr val="FF0000"/>
                </a:solidFill>
                <a:latin typeface="Calibri" panose="020F0502020204030204" pitchFamily="34" charset="0"/>
              </a:rPr>
              <a:t> ?</a:t>
            </a:r>
          </a:p>
          <a:p>
            <a:pPr>
              <a:lnSpc>
                <a:spcPct val="150000"/>
              </a:lnSpc>
            </a:pPr>
            <a:r>
              <a:rPr lang="en-US" sz="2000" kern="1400" dirty="0">
                <a:solidFill>
                  <a:srgbClr val="FF0000"/>
                </a:solidFill>
                <a:latin typeface="Calibri" panose="020F0502020204030204" pitchFamily="34" charset="0"/>
              </a:rPr>
              <a:t>Su </a:t>
            </a:r>
            <a:r>
              <a:rPr lang="en-US" sz="2000" kern="1400" dirty="0" err="1">
                <a:solidFill>
                  <a:srgbClr val="FF0000"/>
                </a:solidFill>
                <a:latin typeface="Calibri" panose="020F0502020204030204" pitchFamily="34" charset="0"/>
              </a:rPr>
              <a:t>neden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donar</a:t>
            </a:r>
            <a:r>
              <a:rPr lang="en-US" sz="2000" kern="1400" dirty="0">
                <a:solidFill>
                  <a:srgbClr val="FF0000"/>
                </a:solidFill>
                <a:latin typeface="Calibri" panose="020F0502020204030204" pitchFamily="34" charset="0"/>
              </a:rPr>
              <a:t> ?</a:t>
            </a:r>
          </a:p>
        </p:txBody>
      </p:sp>
    </p:spTree>
    <p:extLst>
      <p:ext uri="{BB962C8B-B14F-4D97-AF65-F5344CB8AC3E}">
        <p14:creationId xmlns:p14="http://schemas.microsoft.com/office/powerpoint/2010/main" xmlns="" val="1441831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553029" y="2581571"/>
            <a:ext cx="10203542" cy="2400657"/>
          </a:xfrm>
          <a:prstGeom prst="rect">
            <a:avLst/>
          </a:prstGeom>
        </p:spPr>
        <p:txBody>
          <a:bodyPr wrap="square">
            <a:spAutoFit/>
          </a:bodyPr>
          <a:lstStyle/>
          <a:p>
            <a:pPr>
              <a:lnSpc>
                <a:spcPct val="150000"/>
              </a:lnSpc>
            </a:pPr>
            <a:r>
              <a:rPr lang="en-US" sz="2000" b="1" kern="1400" dirty="0" smtClean="0">
                <a:solidFill>
                  <a:srgbClr val="00B0F0"/>
                </a:solidFill>
                <a:latin typeface="Calibri" panose="020F0502020204030204" pitchFamily="34" charset="0"/>
              </a:rPr>
              <a:t>YARATICI DÜŞÜNME</a:t>
            </a:r>
            <a:endParaRPr lang="tr-TR" sz="2000" b="1" kern="1400" dirty="0" smtClean="0">
              <a:solidFill>
                <a:srgbClr val="00B0F0"/>
              </a:solidFill>
              <a:latin typeface="Calibri" panose="020F0502020204030204" pitchFamily="34" charset="0"/>
            </a:endParaRPr>
          </a:p>
          <a:p>
            <a:pPr>
              <a:lnSpc>
                <a:spcPct val="150000"/>
              </a:lnSpc>
            </a:pPr>
            <a:r>
              <a:rPr lang="en-US" sz="2000" kern="1400" dirty="0" err="1" smtClean="0">
                <a:latin typeface="Calibri" panose="020F0502020204030204" pitchFamily="34" charset="0"/>
              </a:rPr>
              <a:t>Problemler</a:t>
            </a:r>
            <a:r>
              <a:rPr lang="en-US" sz="2000" kern="1400" dirty="0" smtClean="0">
                <a:latin typeface="Calibri" panose="020F0502020204030204" pitchFamily="34" charset="0"/>
              </a:rPr>
              <a:t> </a:t>
            </a:r>
            <a:r>
              <a:rPr lang="en-US" sz="2000" kern="1400" dirty="0" err="1">
                <a:latin typeface="Calibri" panose="020F0502020204030204" pitchFamily="34" charset="0"/>
              </a:rPr>
              <a:t>üstüne</a:t>
            </a:r>
            <a:r>
              <a:rPr lang="en-US" sz="2000" kern="1400" dirty="0">
                <a:latin typeface="Calibri" panose="020F0502020204030204" pitchFamily="34" charset="0"/>
              </a:rPr>
              <a:t> </a:t>
            </a:r>
            <a:r>
              <a:rPr lang="en-US" sz="2000" kern="1400" dirty="0" err="1">
                <a:latin typeface="Calibri" panose="020F0502020204030204" pitchFamily="34" charset="0"/>
              </a:rPr>
              <a:t>alışılmadık</a:t>
            </a:r>
            <a:r>
              <a:rPr lang="en-US" sz="2000" kern="1400" dirty="0">
                <a:latin typeface="Calibri" panose="020F0502020204030204" pitchFamily="34" charset="0"/>
              </a:rPr>
              <a:t> </a:t>
            </a:r>
            <a:r>
              <a:rPr lang="en-US" sz="2000" kern="1400" dirty="0" err="1">
                <a:latin typeface="Calibri" panose="020F0502020204030204" pitchFamily="34" charset="0"/>
              </a:rPr>
              <a:t>seçenekler</a:t>
            </a:r>
            <a:r>
              <a:rPr lang="en-US" sz="2000" kern="1400" dirty="0">
                <a:latin typeface="Calibri" panose="020F0502020204030204" pitchFamily="34" charset="0"/>
              </a:rPr>
              <a:t> </a:t>
            </a:r>
            <a:r>
              <a:rPr lang="en-US" sz="2000" kern="1400" dirty="0" err="1">
                <a:latin typeface="Calibri" panose="020F0502020204030204" pitchFamily="34" charset="0"/>
              </a:rPr>
              <a:t>ve</a:t>
            </a:r>
            <a:r>
              <a:rPr lang="en-US" sz="2000" kern="1400" dirty="0">
                <a:latin typeface="Calibri" panose="020F0502020204030204" pitchFamily="34" charset="0"/>
              </a:rPr>
              <a:t> </a:t>
            </a:r>
            <a:r>
              <a:rPr lang="en-US" sz="2000" kern="1400" dirty="0" err="1">
                <a:latin typeface="Calibri" panose="020F0502020204030204" pitchFamily="34" charset="0"/>
              </a:rPr>
              <a:t>karar</a:t>
            </a:r>
            <a:r>
              <a:rPr lang="en-US" sz="2000" kern="1400" dirty="0">
                <a:latin typeface="Calibri" panose="020F0502020204030204" pitchFamily="34" charset="0"/>
              </a:rPr>
              <a:t> </a:t>
            </a:r>
            <a:r>
              <a:rPr lang="en-US" sz="2000" kern="1400" dirty="0" err="1">
                <a:latin typeface="Calibri" panose="020F0502020204030204" pitchFamily="34" charset="0"/>
              </a:rPr>
              <a:t>oluşturmayı</a:t>
            </a:r>
            <a:r>
              <a:rPr lang="en-US" sz="2000" kern="1400" dirty="0">
                <a:latin typeface="Calibri" panose="020F0502020204030204" pitchFamily="34" charset="0"/>
              </a:rPr>
              <a:t> </a:t>
            </a:r>
            <a:r>
              <a:rPr lang="en-US" sz="2000" kern="1400" dirty="0" err="1">
                <a:latin typeface="Calibri" panose="020F0502020204030204" pitchFamily="34" charset="0"/>
              </a:rPr>
              <a:t>içerir</a:t>
            </a:r>
            <a:r>
              <a:rPr lang="en-US" sz="2000" kern="1400" dirty="0" smtClean="0">
                <a:latin typeface="Calibri" panose="020F0502020204030204" pitchFamily="34" charset="0"/>
              </a:rPr>
              <a:t>.</a:t>
            </a:r>
            <a:endParaRPr lang="tr-TR" sz="2000" kern="1400" dirty="0" smtClean="0">
              <a:latin typeface="Calibri" panose="020F0502020204030204" pitchFamily="34" charset="0"/>
            </a:endParaRPr>
          </a:p>
          <a:p>
            <a:pPr>
              <a:lnSpc>
                <a:spcPct val="150000"/>
              </a:lnSpc>
            </a:pPr>
            <a:endParaRPr lang="en-US" sz="2000" kern="1400" dirty="0">
              <a:latin typeface="Calibri" panose="020F0502020204030204" pitchFamily="34" charset="0"/>
            </a:endParaRPr>
          </a:p>
          <a:p>
            <a:pPr>
              <a:lnSpc>
                <a:spcPct val="150000"/>
              </a:lnSpc>
            </a:pPr>
            <a:r>
              <a:rPr lang="en-US" sz="2000" kern="1400" dirty="0" err="1">
                <a:solidFill>
                  <a:srgbClr val="FF0000"/>
                </a:solidFill>
                <a:latin typeface="Calibri" panose="020F0502020204030204" pitchFamily="34" charset="0"/>
              </a:rPr>
              <a:t>Yanmayan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kumaş</a:t>
            </a:r>
            <a:r>
              <a:rPr lang="en-US" sz="2000" kern="1400" dirty="0">
                <a:solidFill>
                  <a:srgbClr val="FF0000"/>
                </a:solidFill>
                <a:latin typeface="Calibri" panose="020F0502020204030204" pitchFamily="34" charset="0"/>
              </a:rPr>
              <a:t>, </a:t>
            </a:r>
          </a:p>
          <a:p>
            <a:pPr>
              <a:lnSpc>
                <a:spcPct val="150000"/>
              </a:lnSpc>
            </a:pPr>
            <a:r>
              <a:rPr lang="en-US" sz="2000" kern="1400" dirty="0" err="1">
                <a:solidFill>
                  <a:srgbClr val="FF0000"/>
                </a:solidFill>
                <a:latin typeface="Calibri" panose="020F0502020204030204" pitchFamily="34" charset="0"/>
              </a:rPr>
              <a:t>Pervaneli</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şemsiye</a:t>
            </a:r>
            <a:r>
              <a:rPr lang="en-US" sz="2000" kern="1400" dirty="0">
                <a:solidFill>
                  <a:srgbClr val="FF0000"/>
                </a:solidFill>
                <a:latin typeface="Calibri" panose="020F0502020204030204" pitchFamily="34" charset="0"/>
              </a:rPr>
              <a:t> </a:t>
            </a:r>
          </a:p>
        </p:txBody>
      </p:sp>
    </p:spTree>
    <p:extLst>
      <p:ext uri="{BB962C8B-B14F-4D97-AF65-F5344CB8AC3E}">
        <p14:creationId xmlns:p14="http://schemas.microsoft.com/office/powerpoint/2010/main" xmlns="" val="3543965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553029" y="2581571"/>
            <a:ext cx="10203542" cy="2400657"/>
          </a:xfrm>
          <a:prstGeom prst="rect">
            <a:avLst/>
          </a:prstGeom>
        </p:spPr>
        <p:txBody>
          <a:bodyPr wrap="square">
            <a:spAutoFit/>
          </a:bodyPr>
          <a:lstStyle/>
          <a:p>
            <a:pPr>
              <a:lnSpc>
                <a:spcPct val="150000"/>
              </a:lnSpc>
            </a:pPr>
            <a:r>
              <a:rPr lang="en-US" sz="2000" b="1" kern="1400" dirty="0" smtClean="0">
                <a:solidFill>
                  <a:srgbClr val="00B0F0"/>
                </a:solidFill>
                <a:latin typeface="Calibri" panose="020F0502020204030204" pitchFamily="34" charset="0"/>
              </a:rPr>
              <a:t>ELEŞTIREL DÜŞÜNME</a:t>
            </a:r>
            <a:endParaRPr lang="tr-TR" sz="2000" b="1" kern="1400" dirty="0" smtClean="0">
              <a:solidFill>
                <a:srgbClr val="00B0F0"/>
              </a:solidFill>
              <a:latin typeface="Calibri" panose="020F0502020204030204" pitchFamily="34" charset="0"/>
            </a:endParaRPr>
          </a:p>
          <a:p>
            <a:pPr>
              <a:lnSpc>
                <a:spcPct val="150000"/>
              </a:lnSpc>
            </a:pPr>
            <a:r>
              <a:rPr lang="en-US" sz="2000" kern="1400" dirty="0" err="1" smtClean="0">
                <a:latin typeface="Calibri" panose="020F0502020204030204" pitchFamily="34" charset="0"/>
              </a:rPr>
              <a:t>Soyut</a:t>
            </a:r>
            <a:r>
              <a:rPr lang="en-US" sz="2000" kern="1400" dirty="0" smtClean="0">
                <a:latin typeface="Calibri" panose="020F0502020204030204" pitchFamily="34" charset="0"/>
              </a:rPr>
              <a:t> </a:t>
            </a:r>
            <a:r>
              <a:rPr lang="en-US" sz="2000" kern="1400" dirty="0" err="1">
                <a:latin typeface="Calibri" panose="020F0502020204030204" pitchFamily="34" charset="0"/>
              </a:rPr>
              <a:t>fikirleri</a:t>
            </a:r>
            <a:r>
              <a:rPr lang="en-US" sz="2000" kern="1400" dirty="0">
                <a:latin typeface="Calibri" panose="020F0502020204030204" pitchFamily="34" charset="0"/>
              </a:rPr>
              <a:t> </a:t>
            </a:r>
            <a:r>
              <a:rPr lang="en-US" sz="2000" kern="1400" dirty="0" err="1">
                <a:latin typeface="Calibri" panose="020F0502020204030204" pitchFamily="34" charset="0"/>
              </a:rPr>
              <a:t>etkili</a:t>
            </a:r>
            <a:r>
              <a:rPr lang="en-US" sz="2000" kern="1400" dirty="0">
                <a:latin typeface="Calibri" panose="020F0502020204030204" pitchFamily="34" charset="0"/>
              </a:rPr>
              <a:t> </a:t>
            </a:r>
            <a:r>
              <a:rPr lang="en-US" sz="2000" kern="1400" dirty="0" err="1">
                <a:latin typeface="Calibri" panose="020F0502020204030204" pitchFamily="34" charset="0"/>
              </a:rPr>
              <a:t>bir</a:t>
            </a:r>
            <a:r>
              <a:rPr lang="en-US" sz="2000" kern="1400" dirty="0">
                <a:latin typeface="Calibri" panose="020F0502020204030204" pitchFamily="34" charset="0"/>
              </a:rPr>
              <a:t> </a:t>
            </a:r>
            <a:r>
              <a:rPr lang="en-US" sz="2000" kern="1400" dirty="0" err="1">
                <a:latin typeface="Calibri" panose="020F0502020204030204" pitchFamily="34" charset="0"/>
              </a:rPr>
              <a:t>biçimde</a:t>
            </a:r>
            <a:r>
              <a:rPr lang="en-US" sz="2000" kern="1400" dirty="0">
                <a:latin typeface="Calibri" panose="020F0502020204030204" pitchFamily="34" charset="0"/>
              </a:rPr>
              <a:t> </a:t>
            </a:r>
            <a:r>
              <a:rPr lang="en-US" sz="2000" kern="1400" dirty="0" err="1">
                <a:latin typeface="Calibri" panose="020F0502020204030204" pitchFamily="34" charset="0"/>
              </a:rPr>
              <a:t>yorumlayabilmek</a:t>
            </a:r>
            <a:r>
              <a:rPr lang="en-US" sz="2000" kern="1400" dirty="0">
                <a:latin typeface="Calibri" panose="020F0502020204030204" pitchFamily="34" charset="0"/>
              </a:rPr>
              <a:t> </a:t>
            </a:r>
            <a:r>
              <a:rPr lang="en-US" sz="2000" kern="1400" dirty="0" err="1">
                <a:latin typeface="Calibri" panose="020F0502020204030204" pitchFamily="34" charset="0"/>
              </a:rPr>
              <a:t>ve</a:t>
            </a:r>
            <a:r>
              <a:rPr lang="en-US" sz="2000" kern="1400" dirty="0">
                <a:latin typeface="Calibri" panose="020F0502020204030204" pitchFamily="34" charset="0"/>
              </a:rPr>
              <a:t> </a:t>
            </a:r>
            <a:r>
              <a:rPr lang="en-US" sz="2000" kern="1400" dirty="0" err="1">
                <a:latin typeface="Calibri" panose="020F0502020204030204" pitchFamily="34" charset="0"/>
              </a:rPr>
              <a:t>değerlendirmektir</a:t>
            </a:r>
            <a:r>
              <a:rPr lang="en-US" sz="2000" kern="1400" dirty="0" smtClean="0">
                <a:latin typeface="Calibri" panose="020F0502020204030204" pitchFamily="34" charset="0"/>
              </a:rPr>
              <a:t>.</a:t>
            </a:r>
            <a:endParaRPr lang="tr-TR" sz="2000" kern="1400" dirty="0" smtClean="0">
              <a:latin typeface="Calibri" panose="020F0502020204030204" pitchFamily="34" charset="0"/>
            </a:endParaRPr>
          </a:p>
          <a:p>
            <a:pPr>
              <a:lnSpc>
                <a:spcPct val="150000"/>
              </a:lnSpc>
            </a:pPr>
            <a:endParaRPr lang="en-US" sz="2000" kern="1400" dirty="0">
              <a:latin typeface="Calibri" panose="020F0502020204030204" pitchFamily="34" charset="0"/>
            </a:endParaRPr>
          </a:p>
          <a:p>
            <a:pPr>
              <a:lnSpc>
                <a:spcPct val="150000"/>
              </a:lnSpc>
            </a:pPr>
            <a:r>
              <a:rPr lang="en-US" sz="2000" kern="1400" dirty="0" err="1">
                <a:solidFill>
                  <a:srgbClr val="FF0000"/>
                </a:solidFill>
                <a:latin typeface="Calibri" panose="020F0502020204030204" pitchFamily="34" charset="0"/>
              </a:rPr>
              <a:t>Kanalları</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değiştirmek</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için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kumandaya</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ihtiyaç</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var</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mı</a:t>
            </a:r>
            <a:r>
              <a:rPr lang="en-US" sz="2000" kern="1400" dirty="0">
                <a:solidFill>
                  <a:srgbClr val="FF0000"/>
                </a:solidFill>
                <a:latin typeface="Calibri" panose="020F0502020204030204" pitchFamily="34" charset="0"/>
              </a:rPr>
              <a:t> ?</a:t>
            </a:r>
          </a:p>
          <a:p>
            <a:pPr>
              <a:lnSpc>
                <a:spcPct val="150000"/>
              </a:lnSpc>
            </a:pPr>
            <a:r>
              <a:rPr lang="en-US" sz="2000" kern="1400" dirty="0" err="1">
                <a:solidFill>
                  <a:srgbClr val="FF0000"/>
                </a:solidFill>
                <a:latin typeface="Calibri" panose="020F0502020204030204" pitchFamily="34" charset="0"/>
              </a:rPr>
              <a:t>Arabaları</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yerin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altına</a:t>
            </a:r>
            <a:r>
              <a:rPr lang="en-US" sz="2000" kern="1400" dirty="0">
                <a:solidFill>
                  <a:srgbClr val="FF0000"/>
                </a:solidFill>
                <a:latin typeface="Calibri" panose="020F0502020204030204" pitchFamily="34" charset="0"/>
              </a:rPr>
              <a:t> park </a:t>
            </a:r>
            <a:r>
              <a:rPr lang="en-US" sz="2000" kern="1400" dirty="0" err="1">
                <a:solidFill>
                  <a:srgbClr val="FF0000"/>
                </a:solidFill>
                <a:latin typeface="Calibri" panose="020F0502020204030204" pitchFamily="34" charset="0"/>
              </a:rPr>
              <a:t>ederek</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daha</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güvende</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tutamazmıyız</a:t>
            </a:r>
            <a:r>
              <a:rPr lang="en-US" sz="2000" kern="1400" dirty="0">
                <a:solidFill>
                  <a:srgbClr val="FF0000"/>
                </a:solidFill>
                <a:latin typeface="Calibri" panose="020F0502020204030204" pitchFamily="34" charset="0"/>
              </a:rPr>
              <a:t>? </a:t>
            </a:r>
          </a:p>
        </p:txBody>
      </p:sp>
    </p:spTree>
    <p:extLst>
      <p:ext uri="{BB962C8B-B14F-4D97-AF65-F5344CB8AC3E}">
        <p14:creationId xmlns:p14="http://schemas.microsoft.com/office/powerpoint/2010/main" xmlns="" val="118796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553029" y="2581571"/>
            <a:ext cx="10203542" cy="2400657"/>
          </a:xfrm>
          <a:prstGeom prst="rect">
            <a:avLst/>
          </a:prstGeom>
        </p:spPr>
        <p:txBody>
          <a:bodyPr wrap="square">
            <a:spAutoFit/>
          </a:bodyPr>
          <a:lstStyle/>
          <a:p>
            <a:pPr>
              <a:lnSpc>
                <a:spcPct val="150000"/>
              </a:lnSpc>
            </a:pPr>
            <a:r>
              <a:rPr lang="en-US" sz="2000" b="1" kern="1400" dirty="0" smtClean="0">
                <a:solidFill>
                  <a:srgbClr val="00B0F0"/>
                </a:solidFill>
                <a:latin typeface="Calibri" panose="020F0502020204030204" pitchFamily="34" charset="0"/>
              </a:rPr>
              <a:t>AKIL YÜRÜTME </a:t>
            </a:r>
            <a:endParaRPr lang="tr-TR" sz="2000" b="1" kern="1400" dirty="0" smtClean="0">
              <a:solidFill>
                <a:srgbClr val="00B0F0"/>
              </a:solidFill>
              <a:latin typeface="Calibri" panose="020F0502020204030204" pitchFamily="34" charset="0"/>
            </a:endParaRPr>
          </a:p>
          <a:p>
            <a:pPr>
              <a:lnSpc>
                <a:spcPct val="150000"/>
              </a:lnSpc>
            </a:pPr>
            <a:r>
              <a:rPr lang="en-US" sz="2000" kern="1400" dirty="0" smtClean="0">
                <a:solidFill>
                  <a:srgbClr val="00B0F0"/>
                </a:solidFill>
                <a:latin typeface="Calibri" panose="020F0502020204030204" pitchFamily="34" charset="0"/>
              </a:rPr>
              <a:t> </a:t>
            </a:r>
            <a:r>
              <a:rPr lang="en-US" sz="2000" kern="1400" dirty="0" err="1">
                <a:latin typeface="Calibri" panose="020F0502020204030204" pitchFamily="34" charset="0"/>
              </a:rPr>
              <a:t>En</a:t>
            </a:r>
            <a:r>
              <a:rPr lang="en-US" sz="2000" kern="1400" dirty="0">
                <a:latin typeface="Calibri" panose="020F0502020204030204" pitchFamily="34" charset="0"/>
              </a:rPr>
              <a:t> </a:t>
            </a:r>
            <a:r>
              <a:rPr lang="en-US" sz="2000" kern="1400" dirty="0" err="1">
                <a:latin typeface="Calibri" panose="020F0502020204030204" pitchFamily="34" charset="0"/>
              </a:rPr>
              <a:t>az</a:t>
            </a:r>
            <a:r>
              <a:rPr lang="en-US" sz="2000" kern="1400" dirty="0">
                <a:latin typeface="Calibri" panose="020F0502020204030204" pitchFamily="34" charset="0"/>
              </a:rPr>
              <a:t> </a:t>
            </a:r>
            <a:r>
              <a:rPr lang="en-US" sz="2000" kern="1400" dirty="0" err="1">
                <a:latin typeface="Calibri" panose="020F0502020204030204" pitchFamily="34" charset="0"/>
              </a:rPr>
              <a:t>iki</a:t>
            </a:r>
            <a:r>
              <a:rPr lang="en-US" sz="2000" kern="1400" dirty="0">
                <a:latin typeface="Calibri" panose="020F0502020204030204" pitchFamily="34" charset="0"/>
              </a:rPr>
              <a:t> </a:t>
            </a:r>
            <a:r>
              <a:rPr lang="en-US" sz="2000" kern="1400" dirty="0" err="1">
                <a:latin typeface="Calibri" panose="020F0502020204030204" pitchFamily="34" charset="0"/>
              </a:rPr>
              <a:t>önermeden</a:t>
            </a:r>
            <a:r>
              <a:rPr lang="en-US" sz="2000" kern="1400" dirty="0">
                <a:latin typeface="Calibri" panose="020F0502020204030204" pitchFamily="34" charset="0"/>
              </a:rPr>
              <a:t> </a:t>
            </a:r>
            <a:r>
              <a:rPr lang="en-US" sz="2000" kern="1400" dirty="0" err="1">
                <a:latin typeface="Calibri" panose="020F0502020204030204" pitchFamily="34" charset="0"/>
              </a:rPr>
              <a:t>hareketle</a:t>
            </a:r>
            <a:r>
              <a:rPr lang="en-US" sz="2000" kern="1400" dirty="0">
                <a:latin typeface="Calibri" panose="020F0502020204030204" pitchFamily="34" charset="0"/>
              </a:rPr>
              <a:t> </a:t>
            </a:r>
            <a:r>
              <a:rPr lang="en-US" sz="2000" kern="1400" dirty="0" err="1">
                <a:latin typeface="Calibri" panose="020F0502020204030204" pitchFamily="34" charset="0"/>
              </a:rPr>
              <a:t>bir</a:t>
            </a:r>
            <a:r>
              <a:rPr lang="en-US" sz="2000" kern="1400" dirty="0">
                <a:latin typeface="Calibri" panose="020F0502020204030204" pitchFamily="34" charset="0"/>
              </a:rPr>
              <a:t> </a:t>
            </a:r>
            <a:r>
              <a:rPr lang="en-US" sz="2000" kern="1400" dirty="0" err="1">
                <a:latin typeface="Calibri" panose="020F0502020204030204" pitchFamily="34" charset="0"/>
              </a:rPr>
              <a:t>sonuca</a:t>
            </a:r>
            <a:r>
              <a:rPr lang="en-US" sz="2000" kern="1400" dirty="0">
                <a:latin typeface="Calibri" panose="020F0502020204030204" pitchFamily="34" charset="0"/>
              </a:rPr>
              <a:t> </a:t>
            </a:r>
            <a:r>
              <a:rPr lang="en-US" sz="2000" kern="1400" dirty="0" err="1">
                <a:latin typeface="Calibri" panose="020F0502020204030204" pitchFamily="34" charset="0"/>
              </a:rPr>
              <a:t>ulaşma</a:t>
            </a:r>
            <a:r>
              <a:rPr lang="en-US" sz="2000" kern="1400" dirty="0">
                <a:latin typeface="Calibri" panose="020F0502020204030204" pitchFamily="34" charset="0"/>
              </a:rPr>
              <a:t> </a:t>
            </a:r>
            <a:r>
              <a:rPr lang="en-US" sz="2000" kern="1400" dirty="0" err="1">
                <a:latin typeface="Calibri" panose="020F0502020204030204" pitchFamily="34" charset="0"/>
              </a:rPr>
              <a:t>işlemidir</a:t>
            </a:r>
            <a:r>
              <a:rPr lang="en-US" sz="2000" kern="1400" dirty="0">
                <a:latin typeface="Calibri" panose="020F0502020204030204" pitchFamily="34" charset="0"/>
              </a:rPr>
              <a:t>. </a:t>
            </a:r>
            <a:endParaRPr lang="tr-TR" sz="2000" kern="1400" dirty="0" smtClean="0">
              <a:latin typeface="Calibri" panose="020F0502020204030204" pitchFamily="34" charset="0"/>
            </a:endParaRPr>
          </a:p>
          <a:p>
            <a:pPr>
              <a:lnSpc>
                <a:spcPct val="150000"/>
              </a:lnSpc>
            </a:pPr>
            <a:endParaRPr lang="en-US" sz="2000" kern="1400" dirty="0">
              <a:latin typeface="Calibri" panose="020F0502020204030204" pitchFamily="34" charset="0"/>
            </a:endParaRPr>
          </a:p>
          <a:p>
            <a:pPr>
              <a:lnSpc>
                <a:spcPct val="150000"/>
              </a:lnSpc>
            </a:pPr>
            <a:r>
              <a:rPr lang="en-US" sz="2000" kern="1400" dirty="0" err="1">
                <a:solidFill>
                  <a:srgbClr val="FF0000"/>
                </a:solidFill>
                <a:latin typeface="Calibri" panose="020F0502020204030204" pitchFamily="34" charset="0"/>
              </a:rPr>
              <a:t>Bütün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etçil</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hayvanlar</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etle</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beslenir</a:t>
            </a:r>
            <a:r>
              <a:rPr lang="en-US" sz="2000" kern="1400" dirty="0">
                <a:solidFill>
                  <a:srgbClr val="FF0000"/>
                </a:solidFill>
                <a:latin typeface="Calibri" panose="020F0502020204030204" pitchFamily="34" charset="0"/>
              </a:rPr>
              <a:t>. Aslan </a:t>
            </a:r>
            <a:r>
              <a:rPr lang="en-US" sz="2000" kern="1400" dirty="0" err="1">
                <a:solidFill>
                  <a:srgbClr val="FF0000"/>
                </a:solidFill>
                <a:latin typeface="Calibri" panose="020F0502020204030204" pitchFamily="34" charset="0"/>
              </a:rPr>
              <a:t>etle</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beslenir</a:t>
            </a:r>
            <a:r>
              <a:rPr lang="en-US" sz="2000" kern="1400" dirty="0">
                <a:solidFill>
                  <a:srgbClr val="FF0000"/>
                </a:solidFill>
                <a:latin typeface="Calibri" panose="020F0502020204030204" pitchFamily="34" charset="0"/>
              </a:rPr>
              <a:t>. Aslan </a:t>
            </a:r>
            <a:r>
              <a:rPr lang="en-US" sz="2000" kern="1400" dirty="0" err="1">
                <a:solidFill>
                  <a:srgbClr val="FF0000"/>
                </a:solidFill>
                <a:latin typeface="Calibri" panose="020F0502020204030204" pitchFamily="34" charset="0"/>
              </a:rPr>
              <a:t>etçil</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bir</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hayvandır</a:t>
            </a:r>
            <a:r>
              <a:rPr lang="en-US" sz="2000" kern="1400" dirty="0">
                <a:solidFill>
                  <a:srgbClr val="FF0000"/>
                </a:solidFill>
                <a:latin typeface="Calibri" panose="020F0502020204030204" pitchFamily="34" charset="0"/>
              </a:rPr>
              <a:t>.</a:t>
            </a:r>
          </a:p>
          <a:p>
            <a:pPr>
              <a:lnSpc>
                <a:spcPct val="150000"/>
              </a:lnSpc>
            </a:pPr>
            <a:r>
              <a:rPr lang="en-US" sz="2000" kern="1400" dirty="0" err="1">
                <a:solidFill>
                  <a:srgbClr val="FF0000"/>
                </a:solidFill>
                <a:latin typeface="Calibri" panose="020F0502020204030204" pitchFamily="34" charset="0"/>
              </a:rPr>
              <a:t>Bütün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bitkiler</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fotosentez</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yapar</a:t>
            </a:r>
            <a:r>
              <a:rPr lang="en-US" sz="2000" kern="1400" dirty="0">
                <a:solidFill>
                  <a:srgbClr val="FF0000"/>
                </a:solidFill>
                <a:latin typeface="Calibri" panose="020F0502020204030204" pitchFamily="34" charset="0"/>
              </a:rPr>
              <a:t> , </a:t>
            </a:r>
            <a:r>
              <a:rPr lang="en-US" sz="2000" kern="1400" dirty="0" err="1">
                <a:solidFill>
                  <a:srgbClr val="FF0000"/>
                </a:solidFill>
                <a:latin typeface="Calibri" panose="020F0502020204030204" pitchFamily="34" charset="0"/>
              </a:rPr>
              <a:t>papatya</a:t>
            </a:r>
            <a:r>
              <a:rPr lang="en-US" sz="2000" kern="1400" dirty="0">
                <a:solidFill>
                  <a:srgbClr val="FF0000"/>
                </a:solidFill>
                <a:latin typeface="Calibri" panose="020F0502020204030204" pitchFamily="34" charset="0"/>
              </a:rPr>
              <a:t> da </a:t>
            </a:r>
            <a:r>
              <a:rPr lang="en-US" sz="2000" kern="1400" dirty="0" err="1">
                <a:solidFill>
                  <a:srgbClr val="FF0000"/>
                </a:solidFill>
                <a:latin typeface="Calibri" panose="020F0502020204030204" pitchFamily="34" charset="0"/>
              </a:rPr>
              <a:t>bir</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bitkidir</a:t>
            </a:r>
            <a:r>
              <a:rPr lang="en-US" sz="2000" kern="1400" dirty="0">
                <a:solidFill>
                  <a:srgbClr val="FF0000"/>
                </a:solidFill>
                <a:latin typeface="Calibri" panose="020F0502020204030204" pitchFamily="34" charset="0"/>
              </a:rPr>
              <a:t>. O </a:t>
            </a:r>
            <a:r>
              <a:rPr lang="en-US" sz="2000" kern="1400" dirty="0" err="1">
                <a:solidFill>
                  <a:srgbClr val="FF0000"/>
                </a:solidFill>
                <a:latin typeface="Calibri" panose="020F0502020204030204" pitchFamily="34" charset="0"/>
              </a:rPr>
              <a:t>hâlde</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çınar</a:t>
            </a:r>
            <a:r>
              <a:rPr lang="en-US" sz="2000" kern="1400" dirty="0">
                <a:solidFill>
                  <a:srgbClr val="FF0000"/>
                </a:solidFill>
                <a:latin typeface="Calibri" panose="020F0502020204030204" pitchFamily="34" charset="0"/>
              </a:rPr>
              <a:t> da </a:t>
            </a:r>
            <a:r>
              <a:rPr lang="en-US" sz="2000" kern="1400" dirty="0" err="1">
                <a:solidFill>
                  <a:srgbClr val="FF0000"/>
                </a:solidFill>
                <a:latin typeface="Calibri" panose="020F0502020204030204" pitchFamily="34" charset="0"/>
              </a:rPr>
              <a:t>fotosentez</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yapar</a:t>
            </a:r>
            <a:r>
              <a:rPr lang="en-US" sz="2000" kern="1400" dirty="0">
                <a:solidFill>
                  <a:srgbClr val="FF0000"/>
                </a:solidFill>
                <a:latin typeface="Calibri" panose="020F0502020204030204" pitchFamily="34" charset="0"/>
              </a:rPr>
              <a:t> </a:t>
            </a:r>
          </a:p>
        </p:txBody>
      </p:sp>
    </p:spTree>
    <p:extLst>
      <p:ext uri="{BB962C8B-B14F-4D97-AF65-F5344CB8AC3E}">
        <p14:creationId xmlns:p14="http://schemas.microsoft.com/office/powerpoint/2010/main" xmlns="" val="3480468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553029" y="2581571"/>
            <a:ext cx="10203542" cy="2400657"/>
          </a:xfrm>
          <a:prstGeom prst="rect">
            <a:avLst/>
          </a:prstGeom>
        </p:spPr>
        <p:txBody>
          <a:bodyPr wrap="square">
            <a:spAutoFit/>
          </a:bodyPr>
          <a:lstStyle/>
          <a:p>
            <a:pPr>
              <a:lnSpc>
                <a:spcPct val="150000"/>
              </a:lnSpc>
            </a:pPr>
            <a:r>
              <a:rPr lang="en-US" sz="2000" b="1" kern="1400" dirty="0" smtClean="0">
                <a:solidFill>
                  <a:srgbClr val="00B0F0"/>
                </a:solidFill>
                <a:latin typeface="Calibri" panose="020F0502020204030204" pitchFamily="34" charset="0"/>
              </a:rPr>
              <a:t>ANAL</a:t>
            </a:r>
            <a:r>
              <a:rPr lang="tr-TR" sz="2000" b="1" kern="1400" dirty="0" smtClean="0">
                <a:solidFill>
                  <a:srgbClr val="00B0F0"/>
                </a:solidFill>
                <a:latin typeface="Calibri" panose="020F0502020204030204" pitchFamily="34" charset="0"/>
              </a:rPr>
              <a:t>İ</a:t>
            </a:r>
            <a:r>
              <a:rPr lang="en-US" sz="2000" b="1" kern="1400" dirty="0" smtClean="0">
                <a:solidFill>
                  <a:srgbClr val="00B0F0"/>
                </a:solidFill>
                <a:latin typeface="Calibri" panose="020F0502020204030204" pitchFamily="34" charset="0"/>
              </a:rPr>
              <a:t>T</a:t>
            </a:r>
            <a:r>
              <a:rPr lang="tr-TR" sz="2000" b="1" kern="1400" dirty="0" smtClean="0">
                <a:solidFill>
                  <a:srgbClr val="00B0F0"/>
                </a:solidFill>
                <a:latin typeface="Calibri" panose="020F0502020204030204" pitchFamily="34" charset="0"/>
              </a:rPr>
              <a:t>İ</a:t>
            </a:r>
            <a:r>
              <a:rPr lang="en-US" sz="2000" b="1" kern="1400" dirty="0" smtClean="0">
                <a:solidFill>
                  <a:srgbClr val="00B0F0"/>
                </a:solidFill>
                <a:latin typeface="Calibri" panose="020F0502020204030204" pitchFamily="34" charset="0"/>
              </a:rPr>
              <a:t>K DÜŞÜNME </a:t>
            </a:r>
            <a:endParaRPr lang="tr-TR" sz="2000" b="1" kern="1400" dirty="0" smtClean="0">
              <a:solidFill>
                <a:srgbClr val="00B0F0"/>
              </a:solidFill>
              <a:latin typeface="Calibri" panose="020F0502020204030204" pitchFamily="34" charset="0"/>
            </a:endParaRPr>
          </a:p>
          <a:p>
            <a:pPr>
              <a:lnSpc>
                <a:spcPct val="150000"/>
              </a:lnSpc>
            </a:pPr>
            <a:r>
              <a:rPr lang="en-US" sz="2000" kern="1400" dirty="0" err="1" smtClean="0">
                <a:latin typeface="Calibri" panose="020F0502020204030204" pitchFamily="34" charset="0"/>
              </a:rPr>
              <a:t>Bilgiye</a:t>
            </a:r>
            <a:r>
              <a:rPr lang="en-US" sz="2000" kern="1400" dirty="0" smtClean="0">
                <a:latin typeface="Calibri" panose="020F0502020204030204" pitchFamily="34" charset="0"/>
              </a:rPr>
              <a:t> </a:t>
            </a:r>
            <a:r>
              <a:rPr lang="en-US" sz="2000" kern="1400" dirty="0" err="1">
                <a:latin typeface="Calibri" panose="020F0502020204030204" pitchFamily="34" charset="0"/>
              </a:rPr>
              <a:t>dayalı</a:t>
            </a:r>
            <a:r>
              <a:rPr lang="en-US" sz="2000" kern="1400" dirty="0">
                <a:latin typeface="Calibri" panose="020F0502020204030204" pitchFamily="34" charset="0"/>
              </a:rPr>
              <a:t> problem </a:t>
            </a:r>
            <a:r>
              <a:rPr lang="en-US" sz="2000" kern="1400" dirty="0" err="1">
                <a:latin typeface="Calibri" panose="020F0502020204030204" pitchFamily="34" charset="0"/>
              </a:rPr>
              <a:t>çözme</a:t>
            </a:r>
            <a:r>
              <a:rPr lang="en-US" sz="2000" kern="1400" dirty="0">
                <a:latin typeface="Calibri" panose="020F0502020204030204" pitchFamily="34" charset="0"/>
              </a:rPr>
              <a:t> </a:t>
            </a:r>
            <a:r>
              <a:rPr lang="en-US" sz="2000" kern="1400" dirty="0" err="1">
                <a:latin typeface="Calibri" panose="020F0502020204030204" pitchFamily="34" charset="0"/>
              </a:rPr>
              <a:t>ve</a:t>
            </a:r>
            <a:r>
              <a:rPr lang="en-US" sz="2000" kern="1400" dirty="0">
                <a:latin typeface="Calibri" panose="020F0502020204030204" pitchFamily="34" charset="0"/>
              </a:rPr>
              <a:t> </a:t>
            </a:r>
            <a:r>
              <a:rPr lang="en-US" sz="2000" kern="1400" dirty="0" err="1">
                <a:latin typeface="Calibri" panose="020F0502020204030204" pitchFamily="34" charset="0"/>
              </a:rPr>
              <a:t>karar</a:t>
            </a:r>
            <a:r>
              <a:rPr lang="en-US" sz="2000" kern="1400" dirty="0">
                <a:latin typeface="Calibri" panose="020F0502020204030204" pitchFamily="34" charset="0"/>
              </a:rPr>
              <a:t> </a:t>
            </a:r>
            <a:r>
              <a:rPr lang="en-US" sz="2000" kern="1400" dirty="0" err="1">
                <a:latin typeface="Calibri" panose="020F0502020204030204" pitchFamily="34" charset="0"/>
              </a:rPr>
              <a:t>vermeyi</a:t>
            </a:r>
            <a:r>
              <a:rPr lang="en-US" sz="2000" kern="1400" dirty="0">
                <a:latin typeface="Calibri" panose="020F0502020204030204" pitchFamily="34" charset="0"/>
              </a:rPr>
              <a:t> </a:t>
            </a:r>
            <a:r>
              <a:rPr lang="en-US" sz="2000" kern="1400" dirty="0" err="1">
                <a:latin typeface="Calibri" panose="020F0502020204030204" pitchFamily="34" charset="0"/>
              </a:rPr>
              <a:t>içerir</a:t>
            </a:r>
            <a:r>
              <a:rPr lang="en-US" sz="2000" kern="1400" dirty="0" smtClean="0">
                <a:latin typeface="Calibri" panose="020F0502020204030204" pitchFamily="34" charset="0"/>
              </a:rPr>
              <a:t>.</a:t>
            </a:r>
            <a:endParaRPr lang="tr-TR" sz="2000" kern="1400" dirty="0" smtClean="0">
              <a:latin typeface="Calibri" panose="020F0502020204030204" pitchFamily="34" charset="0"/>
            </a:endParaRPr>
          </a:p>
          <a:p>
            <a:pPr>
              <a:lnSpc>
                <a:spcPct val="150000"/>
              </a:lnSpc>
            </a:pPr>
            <a:endParaRPr lang="en-US" sz="2000" kern="1400" dirty="0">
              <a:latin typeface="Calibri" panose="020F0502020204030204" pitchFamily="34" charset="0"/>
            </a:endParaRPr>
          </a:p>
          <a:p>
            <a:pPr>
              <a:lnSpc>
                <a:spcPct val="150000"/>
              </a:lnSpc>
            </a:pPr>
            <a:r>
              <a:rPr lang="en-US" sz="2000" kern="1400" dirty="0" err="1">
                <a:solidFill>
                  <a:srgbClr val="FF0000"/>
                </a:solidFill>
                <a:latin typeface="Calibri" panose="020F0502020204030204" pitchFamily="34" charset="0"/>
              </a:rPr>
              <a:t>Güneş</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enerjisinden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elektrik</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üreten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bir</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araç</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geliştirme</a:t>
            </a:r>
            <a:endParaRPr lang="en-US" sz="2000" kern="1400" dirty="0">
              <a:solidFill>
                <a:srgbClr val="FF0000"/>
              </a:solidFill>
              <a:latin typeface="Calibri" panose="020F0502020204030204" pitchFamily="34" charset="0"/>
            </a:endParaRPr>
          </a:p>
          <a:p>
            <a:pPr>
              <a:lnSpc>
                <a:spcPct val="150000"/>
              </a:lnSpc>
            </a:pPr>
            <a:r>
              <a:rPr lang="en-US" sz="2000" kern="1400" dirty="0" err="1">
                <a:solidFill>
                  <a:srgbClr val="FF0000"/>
                </a:solidFill>
                <a:latin typeface="Calibri" panose="020F0502020204030204" pitchFamily="34" charset="0"/>
              </a:rPr>
              <a:t>Tavugun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vucut</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yapısından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esinlenerek</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depreme</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dayanıklı</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yapılar</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inşaa</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etmek</a:t>
            </a:r>
            <a:r>
              <a:rPr lang="en-US" sz="2000" kern="1400" dirty="0">
                <a:solidFill>
                  <a:srgbClr val="FF0000"/>
                </a:solidFill>
                <a:latin typeface="Calibri" panose="020F0502020204030204" pitchFamily="34" charset="0"/>
              </a:rPr>
              <a:t> </a:t>
            </a:r>
          </a:p>
        </p:txBody>
      </p:sp>
    </p:spTree>
    <p:extLst>
      <p:ext uri="{BB962C8B-B14F-4D97-AF65-F5344CB8AC3E}">
        <p14:creationId xmlns:p14="http://schemas.microsoft.com/office/powerpoint/2010/main" xmlns="" val="1532264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553029" y="2581571"/>
            <a:ext cx="10203542" cy="2400657"/>
          </a:xfrm>
          <a:prstGeom prst="rect">
            <a:avLst/>
          </a:prstGeom>
        </p:spPr>
        <p:txBody>
          <a:bodyPr wrap="square">
            <a:spAutoFit/>
          </a:bodyPr>
          <a:lstStyle/>
          <a:p>
            <a:pPr>
              <a:lnSpc>
                <a:spcPct val="150000"/>
              </a:lnSpc>
            </a:pPr>
            <a:r>
              <a:rPr lang="en-US" sz="2000" b="1" kern="1400" dirty="0" smtClean="0">
                <a:solidFill>
                  <a:srgbClr val="00B0F0"/>
                </a:solidFill>
                <a:latin typeface="Calibri" panose="020F0502020204030204" pitchFamily="34" charset="0"/>
              </a:rPr>
              <a:t>PRAT</a:t>
            </a:r>
            <a:r>
              <a:rPr lang="tr-TR" sz="2000" b="1" kern="1400" dirty="0" smtClean="0">
                <a:solidFill>
                  <a:srgbClr val="00B0F0"/>
                </a:solidFill>
                <a:latin typeface="Calibri" panose="020F0502020204030204" pitchFamily="34" charset="0"/>
              </a:rPr>
              <a:t>İ</a:t>
            </a:r>
            <a:r>
              <a:rPr lang="en-US" sz="2000" b="1" kern="1400" dirty="0" smtClean="0">
                <a:solidFill>
                  <a:srgbClr val="00B0F0"/>
                </a:solidFill>
                <a:latin typeface="Calibri" panose="020F0502020204030204" pitchFamily="34" charset="0"/>
              </a:rPr>
              <a:t>K DÜŞÜNME</a:t>
            </a:r>
            <a:endParaRPr lang="tr-TR" sz="2000" b="1" kern="1400" dirty="0" smtClean="0">
              <a:solidFill>
                <a:srgbClr val="00B0F0"/>
              </a:solidFill>
              <a:latin typeface="Calibri" panose="020F0502020204030204" pitchFamily="34" charset="0"/>
            </a:endParaRPr>
          </a:p>
          <a:p>
            <a:pPr>
              <a:lnSpc>
                <a:spcPct val="150000"/>
              </a:lnSpc>
            </a:pPr>
            <a:r>
              <a:rPr lang="en-US" sz="2000" kern="1400" dirty="0" err="1" smtClean="0">
                <a:latin typeface="Calibri" panose="020F0502020204030204" pitchFamily="34" charset="0"/>
              </a:rPr>
              <a:t>Günlük</a:t>
            </a:r>
            <a:r>
              <a:rPr lang="en-US" sz="2000" kern="1400" dirty="0" smtClean="0">
                <a:latin typeface="Calibri" panose="020F0502020204030204" pitchFamily="34" charset="0"/>
              </a:rPr>
              <a:t> </a:t>
            </a:r>
            <a:r>
              <a:rPr lang="en-US" sz="2000" kern="1400" dirty="0" err="1">
                <a:latin typeface="Calibri" panose="020F0502020204030204" pitchFamily="34" charset="0"/>
              </a:rPr>
              <a:t>problemlere</a:t>
            </a:r>
            <a:r>
              <a:rPr lang="en-US" sz="2000" kern="1400" dirty="0">
                <a:latin typeface="Calibri" panose="020F0502020204030204" pitchFamily="34" charset="0"/>
              </a:rPr>
              <a:t> </a:t>
            </a:r>
            <a:r>
              <a:rPr lang="en-US" sz="2000" kern="1400" dirty="0" err="1">
                <a:latin typeface="Calibri" panose="020F0502020204030204" pitchFamily="34" charset="0"/>
              </a:rPr>
              <a:t>bu</a:t>
            </a:r>
            <a:r>
              <a:rPr lang="en-US" sz="2000" kern="1400" dirty="0">
                <a:latin typeface="Calibri" panose="020F0502020204030204" pitchFamily="34" charset="0"/>
              </a:rPr>
              <a:t> </a:t>
            </a:r>
            <a:r>
              <a:rPr lang="en-US" sz="2000" kern="1400" dirty="0" err="1">
                <a:latin typeface="Calibri" panose="020F0502020204030204" pitchFamily="34" charset="0"/>
              </a:rPr>
              <a:t>becerilerin</a:t>
            </a:r>
            <a:r>
              <a:rPr lang="en-US" sz="2000" kern="1400" dirty="0">
                <a:latin typeface="Calibri" panose="020F0502020204030204" pitchFamily="34" charset="0"/>
              </a:rPr>
              <a:t> </a:t>
            </a:r>
            <a:r>
              <a:rPr lang="en-US" sz="2000" kern="1400" dirty="0" err="1">
                <a:latin typeface="Calibri" panose="020F0502020204030204" pitchFamily="34" charset="0"/>
              </a:rPr>
              <a:t>uygulanmasını</a:t>
            </a:r>
            <a:r>
              <a:rPr lang="en-US" sz="2000" kern="1400" dirty="0">
                <a:latin typeface="Calibri" panose="020F0502020204030204" pitchFamily="34" charset="0"/>
              </a:rPr>
              <a:t> </a:t>
            </a:r>
            <a:r>
              <a:rPr lang="en-US" sz="2000" kern="1400" dirty="0" err="1">
                <a:latin typeface="Calibri" panose="020F0502020204030204" pitchFamily="34" charset="0"/>
              </a:rPr>
              <a:t>içerir</a:t>
            </a:r>
            <a:r>
              <a:rPr lang="en-US" sz="2000" kern="1400" dirty="0" smtClean="0">
                <a:latin typeface="Calibri" panose="020F0502020204030204" pitchFamily="34" charset="0"/>
              </a:rPr>
              <a:t>.</a:t>
            </a:r>
            <a:endParaRPr lang="tr-TR" sz="2000" kern="1400" dirty="0" smtClean="0">
              <a:latin typeface="Calibri" panose="020F0502020204030204" pitchFamily="34" charset="0"/>
            </a:endParaRPr>
          </a:p>
          <a:p>
            <a:pPr>
              <a:lnSpc>
                <a:spcPct val="150000"/>
              </a:lnSpc>
            </a:pPr>
            <a:endParaRPr lang="en-US" sz="2000" kern="1400" dirty="0">
              <a:latin typeface="Calibri" panose="020F0502020204030204" pitchFamily="34" charset="0"/>
            </a:endParaRPr>
          </a:p>
          <a:p>
            <a:pPr>
              <a:lnSpc>
                <a:spcPct val="150000"/>
              </a:lnSpc>
            </a:pPr>
            <a:r>
              <a:rPr lang="en-US" sz="2000" kern="1400" dirty="0" err="1">
                <a:solidFill>
                  <a:srgbClr val="FF0000"/>
                </a:solidFill>
                <a:latin typeface="Calibri" panose="020F0502020204030204" pitchFamily="34" charset="0"/>
              </a:rPr>
              <a:t>Kışın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ayakkabıların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su</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almaması</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için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kenarlarına</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vazelin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sürmek</a:t>
            </a:r>
            <a:endParaRPr lang="en-US" sz="2000" kern="1400" dirty="0">
              <a:solidFill>
                <a:srgbClr val="FF0000"/>
              </a:solidFill>
              <a:latin typeface="Calibri" panose="020F0502020204030204" pitchFamily="34" charset="0"/>
            </a:endParaRPr>
          </a:p>
          <a:p>
            <a:pPr>
              <a:lnSpc>
                <a:spcPct val="150000"/>
              </a:lnSpc>
            </a:pPr>
            <a:r>
              <a:rPr lang="en-US" sz="2000" kern="1400" dirty="0" err="1">
                <a:solidFill>
                  <a:srgbClr val="FF0000"/>
                </a:solidFill>
                <a:latin typeface="Calibri" panose="020F0502020204030204" pitchFamily="34" charset="0"/>
              </a:rPr>
              <a:t>Pil</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ile</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ateş</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yakmak</a:t>
            </a:r>
            <a:r>
              <a:rPr lang="en-US" sz="2000" kern="1400" dirty="0">
                <a:solidFill>
                  <a:srgbClr val="FF0000"/>
                </a:solidFill>
                <a:latin typeface="Calibri" panose="020F0502020204030204" pitchFamily="34" charset="0"/>
              </a:rPr>
              <a:t> </a:t>
            </a:r>
          </a:p>
        </p:txBody>
      </p:sp>
    </p:spTree>
    <p:extLst>
      <p:ext uri="{BB962C8B-B14F-4D97-AF65-F5344CB8AC3E}">
        <p14:creationId xmlns:p14="http://schemas.microsoft.com/office/powerpoint/2010/main" xmlns="" val="105171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553029" y="2581571"/>
            <a:ext cx="10203542" cy="2400657"/>
          </a:xfrm>
          <a:prstGeom prst="rect">
            <a:avLst/>
          </a:prstGeom>
        </p:spPr>
        <p:txBody>
          <a:bodyPr wrap="square">
            <a:spAutoFit/>
          </a:bodyPr>
          <a:lstStyle/>
          <a:p>
            <a:pPr>
              <a:lnSpc>
                <a:spcPct val="150000"/>
              </a:lnSpc>
            </a:pPr>
            <a:r>
              <a:rPr lang="en-US" sz="2000" b="1" kern="1400" dirty="0" smtClean="0">
                <a:solidFill>
                  <a:srgbClr val="00B0F0"/>
                </a:solidFill>
                <a:latin typeface="Calibri" panose="020F0502020204030204" pitchFamily="34" charset="0"/>
              </a:rPr>
              <a:t>ANALOJ</a:t>
            </a:r>
            <a:r>
              <a:rPr lang="tr-TR" sz="2000" b="1" kern="1400" dirty="0" smtClean="0">
                <a:solidFill>
                  <a:srgbClr val="00B0F0"/>
                </a:solidFill>
                <a:latin typeface="Calibri" panose="020F0502020204030204" pitchFamily="34" charset="0"/>
              </a:rPr>
              <a:t>İ</a:t>
            </a:r>
            <a:r>
              <a:rPr lang="en-US" sz="2000" b="1" kern="1400" dirty="0" smtClean="0">
                <a:solidFill>
                  <a:srgbClr val="00B0F0"/>
                </a:solidFill>
                <a:latin typeface="Calibri" panose="020F0502020204030204" pitchFamily="34" charset="0"/>
              </a:rPr>
              <a:t>K DÜŞÜNME;</a:t>
            </a:r>
            <a:endParaRPr lang="tr-TR" sz="2000" b="1" kern="1400" dirty="0" smtClean="0">
              <a:solidFill>
                <a:srgbClr val="00B0F0"/>
              </a:solidFill>
              <a:latin typeface="Calibri" panose="020F0502020204030204" pitchFamily="34" charset="0"/>
            </a:endParaRPr>
          </a:p>
          <a:p>
            <a:pPr>
              <a:lnSpc>
                <a:spcPct val="150000"/>
              </a:lnSpc>
            </a:pPr>
            <a:r>
              <a:rPr lang="en-US" sz="2000" kern="1400" dirty="0" smtClean="0">
                <a:solidFill>
                  <a:srgbClr val="00B0F0"/>
                </a:solidFill>
                <a:latin typeface="Calibri" panose="020F0502020204030204" pitchFamily="34" charset="0"/>
              </a:rPr>
              <a:t> </a:t>
            </a:r>
            <a:r>
              <a:rPr lang="en-US" sz="2000" kern="1400" dirty="0" err="1">
                <a:latin typeface="Calibri" panose="020F0502020204030204" pitchFamily="34" charset="0"/>
              </a:rPr>
              <a:t>iki</a:t>
            </a:r>
            <a:r>
              <a:rPr lang="en-US" sz="2000" kern="1400" dirty="0">
                <a:latin typeface="Calibri" panose="020F0502020204030204" pitchFamily="34" charset="0"/>
              </a:rPr>
              <a:t> </a:t>
            </a:r>
            <a:r>
              <a:rPr lang="en-US" sz="2000" kern="1400" dirty="0" err="1">
                <a:latin typeface="Calibri" panose="020F0502020204030204" pitchFamily="34" charset="0"/>
              </a:rPr>
              <a:t>nesnenin</a:t>
            </a:r>
            <a:r>
              <a:rPr lang="en-US" sz="2000" kern="1400" dirty="0">
                <a:latin typeface="Calibri" panose="020F0502020204030204" pitchFamily="34" charset="0"/>
              </a:rPr>
              <a:t> </a:t>
            </a:r>
            <a:r>
              <a:rPr lang="en-US" sz="2000" kern="1400" dirty="0" err="1">
                <a:latin typeface="Calibri" panose="020F0502020204030204" pitchFamily="34" charset="0"/>
              </a:rPr>
              <a:t>belirli</a:t>
            </a:r>
            <a:r>
              <a:rPr lang="en-US" sz="2000" kern="1400" dirty="0">
                <a:latin typeface="Calibri" panose="020F0502020204030204" pitchFamily="34" charset="0"/>
              </a:rPr>
              <a:t> </a:t>
            </a:r>
            <a:r>
              <a:rPr lang="en-US" sz="2000" kern="1400" dirty="0" err="1">
                <a:latin typeface="Calibri" panose="020F0502020204030204" pitchFamily="34" charset="0"/>
              </a:rPr>
              <a:t>benzerliklerinden</a:t>
            </a:r>
            <a:r>
              <a:rPr lang="en-US" sz="2000" kern="1400" dirty="0">
                <a:latin typeface="Calibri" panose="020F0502020204030204" pitchFamily="34" charset="0"/>
              </a:rPr>
              <a:t> </a:t>
            </a:r>
            <a:r>
              <a:rPr lang="en-US" sz="2000" kern="1400" dirty="0" err="1">
                <a:latin typeface="Calibri" panose="020F0502020204030204" pitchFamily="34" charset="0"/>
              </a:rPr>
              <a:t>yola</a:t>
            </a:r>
            <a:r>
              <a:rPr lang="en-US" sz="2000" kern="1400" dirty="0">
                <a:latin typeface="Calibri" panose="020F0502020204030204" pitchFamily="34" charset="0"/>
              </a:rPr>
              <a:t> </a:t>
            </a:r>
            <a:r>
              <a:rPr lang="en-US" sz="2000" kern="1400" dirty="0" err="1">
                <a:latin typeface="Calibri" panose="020F0502020204030204" pitchFamily="34" charset="0"/>
              </a:rPr>
              <a:t>çıkarak</a:t>
            </a:r>
            <a:r>
              <a:rPr lang="en-US" sz="2000" kern="1400" dirty="0">
                <a:latin typeface="Calibri" panose="020F0502020204030204" pitchFamily="34" charset="0"/>
              </a:rPr>
              <a:t> </a:t>
            </a:r>
            <a:r>
              <a:rPr lang="en-US" sz="2000" kern="1400" dirty="0" err="1">
                <a:latin typeface="Calibri" panose="020F0502020204030204" pitchFamily="34" charset="0"/>
              </a:rPr>
              <a:t>bir</a:t>
            </a:r>
            <a:r>
              <a:rPr lang="en-US" sz="2000" kern="1400" dirty="0">
                <a:latin typeface="Calibri" panose="020F0502020204030204" pitchFamily="34" charset="0"/>
              </a:rPr>
              <a:t> </a:t>
            </a:r>
            <a:r>
              <a:rPr lang="en-US" sz="2000" kern="1400" dirty="0" err="1">
                <a:latin typeface="Calibri" panose="020F0502020204030204" pitchFamily="34" charset="0"/>
              </a:rPr>
              <a:t>sonuca</a:t>
            </a:r>
            <a:r>
              <a:rPr lang="en-US" sz="2000" kern="1400" dirty="0">
                <a:latin typeface="Calibri" panose="020F0502020204030204" pitchFamily="34" charset="0"/>
              </a:rPr>
              <a:t> </a:t>
            </a:r>
            <a:r>
              <a:rPr lang="en-US" sz="2000" kern="1400" dirty="0" err="1" smtClean="0">
                <a:latin typeface="Calibri" panose="020F0502020204030204" pitchFamily="34" charset="0"/>
              </a:rPr>
              <a:t>ulaşmak</a:t>
            </a:r>
            <a:r>
              <a:rPr lang="tr-TR" sz="2000" kern="1400" dirty="0" smtClean="0">
                <a:latin typeface="Calibri" panose="020F0502020204030204" pitchFamily="34" charset="0"/>
              </a:rPr>
              <a:t>.</a:t>
            </a:r>
          </a:p>
          <a:p>
            <a:pPr>
              <a:lnSpc>
                <a:spcPct val="150000"/>
              </a:lnSpc>
            </a:pPr>
            <a:endParaRPr lang="en-US" sz="2000" kern="1400" dirty="0">
              <a:solidFill>
                <a:srgbClr val="00B0F0"/>
              </a:solidFill>
              <a:latin typeface="Calibri" panose="020F0502020204030204" pitchFamily="34" charset="0"/>
            </a:endParaRPr>
          </a:p>
          <a:p>
            <a:pPr>
              <a:lnSpc>
                <a:spcPct val="150000"/>
              </a:lnSpc>
            </a:pPr>
            <a:r>
              <a:rPr lang="en-US" sz="2000" kern="1400" dirty="0" err="1">
                <a:solidFill>
                  <a:srgbClr val="FF0000"/>
                </a:solidFill>
                <a:latin typeface="Calibri" panose="020F0502020204030204" pitchFamily="34" charset="0"/>
              </a:rPr>
              <a:t>Koltuk</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ve</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Yatak</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yakın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ilişkili</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nesnelerden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koltuklu</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yatak</a:t>
            </a:r>
            <a:r>
              <a:rPr lang="en-US" sz="2000" kern="1400" dirty="0">
                <a:solidFill>
                  <a:srgbClr val="FF0000"/>
                </a:solidFill>
                <a:latin typeface="Calibri" panose="020F0502020204030204" pitchFamily="34" charset="0"/>
              </a:rPr>
              <a:t> </a:t>
            </a:r>
          </a:p>
          <a:p>
            <a:pPr>
              <a:lnSpc>
                <a:spcPct val="150000"/>
              </a:lnSpc>
            </a:pPr>
            <a:r>
              <a:rPr lang="en-US" sz="2000" kern="1400" dirty="0" err="1">
                <a:solidFill>
                  <a:srgbClr val="FF0000"/>
                </a:solidFill>
                <a:latin typeface="Calibri" panose="020F0502020204030204" pitchFamily="34" charset="0"/>
              </a:rPr>
              <a:t>Wifi</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ve</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elektrik</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kablosuz</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elektrik</a:t>
            </a:r>
            <a:r>
              <a:rPr lang="en-US" sz="2000" kern="1400" dirty="0">
                <a:solidFill>
                  <a:srgbClr val="FF0000"/>
                </a:solidFill>
                <a:latin typeface="Calibri" panose="020F0502020204030204" pitchFamily="34" charset="0"/>
              </a:rPr>
              <a:t> </a:t>
            </a:r>
          </a:p>
        </p:txBody>
      </p:sp>
    </p:spTree>
    <p:extLst>
      <p:ext uri="{BB962C8B-B14F-4D97-AF65-F5344CB8AC3E}">
        <p14:creationId xmlns:p14="http://schemas.microsoft.com/office/powerpoint/2010/main" xmlns="" val="4200083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553029" y="2581571"/>
            <a:ext cx="10203542" cy="2400657"/>
          </a:xfrm>
          <a:prstGeom prst="rect">
            <a:avLst/>
          </a:prstGeom>
        </p:spPr>
        <p:txBody>
          <a:bodyPr wrap="square">
            <a:spAutoFit/>
          </a:bodyPr>
          <a:lstStyle/>
          <a:p>
            <a:pPr>
              <a:lnSpc>
                <a:spcPct val="150000"/>
              </a:lnSpc>
            </a:pPr>
            <a:r>
              <a:rPr lang="en-US" sz="2000" kern="1400" dirty="0" smtClean="0">
                <a:solidFill>
                  <a:srgbClr val="00B0F0"/>
                </a:solidFill>
                <a:latin typeface="Calibri" panose="020F0502020204030204" pitchFamily="34" charset="0"/>
              </a:rPr>
              <a:t>KUANTUM DÜŞÜNME</a:t>
            </a:r>
            <a:endParaRPr lang="tr-TR" sz="2000" kern="1400" dirty="0" smtClean="0">
              <a:solidFill>
                <a:srgbClr val="00B0F0"/>
              </a:solidFill>
              <a:latin typeface="Calibri" panose="020F0502020204030204" pitchFamily="34" charset="0"/>
            </a:endParaRPr>
          </a:p>
          <a:p>
            <a:pPr>
              <a:lnSpc>
                <a:spcPct val="150000"/>
              </a:lnSpc>
            </a:pPr>
            <a:r>
              <a:rPr lang="en-US" sz="2000" kern="1400" dirty="0" err="1" smtClean="0">
                <a:latin typeface="Calibri" panose="020F0502020204030204" pitchFamily="34" charset="0"/>
              </a:rPr>
              <a:t>Gelecekte</a:t>
            </a:r>
            <a:r>
              <a:rPr lang="en-US" sz="2000" kern="1400" dirty="0" smtClean="0">
                <a:latin typeface="Calibri" panose="020F0502020204030204" pitchFamily="34" charset="0"/>
              </a:rPr>
              <a:t> </a:t>
            </a:r>
            <a:r>
              <a:rPr lang="en-US" sz="2000" kern="1400" dirty="0" err="1">
                <a:latin typeface="Calibri" panose="020F0502020204030204" pitchFamily="34" charset="0"/>
              </a:rPr>
              <a:t>olmasını</a:t>
            </a:r>
            <a:r>
              <a:rPr lang="en-US" sz="2000" kern="1400" dirty="0">
                <a:latin typeface="Calibri" panose="020F0502020204030204" pitchFamily="34" charset="0"/>
              </a:rPr>
              <a:t> </a:t>
            </a:r>
            <a:r>
              <a:rPr lang="en-US" sz="2000" kern="1400" dirty="0" err="1">
                <a:latin typeface="Calibri" panose="020F0502020204030204" pitchFamily="34" charset="0"/>
              </a:rPr>
              <a:t>istediğimiz</a:t>
            </a:r>
            <a:r>
              <a:rPr lang="en-US" sz="2000" kern="1400" dirty="0">
                <a:latin typeface="Calibri" panose="020F0502020204030204" pitchFamily="34" charset="0"/>
              </a:rPr>
              <a:t> </a:t>
            </a:r>
            <a:r>
              <a:rPr lang="en-US" sz="2000" kern="1400" dirty="0" err="1">
                <a:latin typeface="Calibri" panose="020F0502020204030204" pitchFamily="34" charset="0"/>
              </a:rPr>
              <a:t>durumları</a:t>
            </a:r>
            <a:r>
              <a:rPr lang="en-US" sz="2000" kern="1400" dirty="0">
                <a:latin typeface="Calibri" panose="020F0502020204030204" pitchFamily="34" charset="0"/>
              </a:rPr>
              <a:t> </a:t>
            </a:r>
            <a:r>
              <a:rPr lang="en-US" sz="2000" kern="1400" dirty="0" err="1">
                <a:latin typeface="Calibri" panose="020F0502020204030204" pitchFamily="34" charset="0"/>
              </a:rPr>
              <a:t>duygularla</a:t>
            </a:r>
            <a:r>
              <a:rPr lang="en-US" sz="2000" kern="1400" dirty="0">
                <a:latin typeface="Calibri" panose="020F0502020204030204" pitchFamily="34" charset="0"/>
              </a:rPr>
              <a:t> </a:t>
            </a:r>
            <a:r>
              <a:rPr lang="en-US" sz="2000" kern="1400" dirty="0" err="1">
                <a:latin typeface="Calibri" panose="020F0502020204030204" pitchFamily="34" charset="0"/>
              </a:rPr>
              <a:t>oluşturma</a:t>
            </a:r>
            <a:r>
              <a:rPr lang="en-US" sz="2000" kern="1400" dirty="0">
                <a:latin typeface="Calibri" panose="020F0502020204030204" pitchFamily="34" charset="0"/>
              </a:rPr>
              <a:t> </a:t>
            </a:r>
            <a:r>
              <a:rPr lang="en-US" sz="2000" kern="1400" dirty="0" err="1">
                <a:latin typeface="Calibri" panose="020F0502020204030204" pitchFamily="34" charset="0"/>
              </a:rPr>
              <a:t>biçimidir</a:t>
            </a:r>
            <a:r>
              <a:rPr lang="en-US" sz="2000" kern="1400" dirty="0" smtClean="0">
                <a:latin typeface="Calibri" panose="020F0502020204030204" pitchFamily="34" charset="0"/>
              </a:rPr>
              <a:t>.</a:t>
            </a:r>
            <a:endParaRPr lang="tr-TR" sz="2000" kern="1400" dirty="0" smtClean="0">
              <a:latin typeface="Calibri" panose="020F0502020204030204" pitchFamily="34" charset="0"/>
            </a:endParaRPr>
          </a:p>
          <a:p>
            <a:pPr>
              <a:lnSpc>
                <a:spcPct val="150000"/>
              </a:lnSpc>
            </a:pPr>
            <a:endParaRPr lang="en-US" sz="2000" kern="1400" dirty="0">
              <a:latin typeface="Calibri" panose="020F0502020204030204" pitchFamily="34" charset="0"/>
            </a:endParaRPr>
          </a:p>
          <a:p>
            <a:pPr>
              <a:lnSpc>
                <a:spcPct val="150000"/>
              </a:lnSpc>
            </a:pPr>
            <a:r>
              <a:rPr lang="en-US" sz="2000" kern="1400" dirty="0" err="1">
                <a:solidFill>
                  <a:srgbClr val="FF0000"/>
                </a:solidFill>
                <a:latin typeface="Calibri" panose="020F0502020204030204" pitchFamily="34" charset="0"/>
              </a:rPr>
              <a:t>Okulun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en</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başarılı</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öğrencisi</a:t>
            </a:r>
            <a:r>
              <a:rPr lang="en-US" sz="2000" kern="1400" dirty="0">
                <a:solidFill>
                  <a:srgbClr val="FF0000"/>
                </a:solidFill>
                <a:latin typeface="Calibri" panose="020F0502020204030204" pitchFamily="34" charset="0"/>
              </a:rPr>
              <a:t> ben </a:t>
            </a:r>
            <a:r>
              <a:rPr lang="en-US" sz="2000" kern="1400" dirty="0" err="1">
                <a:solidFill>
                  <a:srgbClr val="FF0000"/>
                </a:solidFill>
                <a:latin typeface="Calibri" panose="020F0502020204030204" pitchFamily="34" charset="0"/>
              </a:rPr>
              <a:t>olacağım</a:t>
            </a:r>
            <a:r>
              <a:rPr lang="en-US" sz="2000" kern="1400" dirty="0">
                <a:solidFill>
                  <a:srgbClr val="FF0000"/>
                </a:solidFill>
                <a:latin typeface="Calibri" panose="020F0502020204030204" pitchFamily="34" charset="0"/>
              </a:rPr>
              <a:t>.</a:t>
            </a:r>
          </a:p>
          <a:p>
            <a:pPr>
              <a:lnSpc>
                <a:spcPct val="150000"/>
              </a:lnSpc>
            </a:pPr>
            <a:r>
              <a:rPr lang="en-US" sz="2000" kern="1400" dirty="0" err="1">
                <a:solidFill>
                  <a:srgbClr val="FF0000"/>
                </a:solidFill>
                <a:latin typeface="Calibri" panose="020F0502020204030204" pitchFamily="34" charset="0"/>
              </a:rPr>
              <a:t>Kanser</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tedavisini</a:t>
            </a:r>
            <a:r>
              <a:rPr lang="en-US" sz="2000" kern="1400" dirty="0">
                <a:solidFill>
                  <a:srgbClr val="FF0000"/>
                </a:solidFill>
                <a:latin typeface="Calibri" panose="020F0502020204030204" pitchFamily="34" charset="0"/>
              </a:rPr>
              <a:t> </a:t>
            </a:r>
            <a:r>
              <a:rPr lang="en-US" sz="2000" kern="1400" dirty="0" err="1">
                <a:solidFill>
                  <a:srgbClr val="FF0000"/>
                </a:solidFill>
                <a:latin typeface="Calibri" panose="020F0502020204030204" pitchFamily="34" charset="0"/>
              </a:rPr>
              <a:t>bulacağım</a:t>
            </a:r>
            <a:r>
              <a:rPr lang="en-US" sz="2000" kern="1400" dirty="0">
                <a:solidFill>
                  <a:srgbClr val="FF0000"/>
                </a:solidFill>
                <a:latin typeface="Calibri" panose="020F0502020204030204" pitchFamily="34" charset="0"/>
              </a:rPr>
              <a:t>.</a:t>
            </a:r>
          </a:p>
        </p:txBody>
      </p:sp>
    </p:spTree>
    <p:extLst>
      <p:ext uri="{BB962C8B-B14F-4D97-AF65-F5344CB8AC3E}">
        <p14:creationId xmlns:p14="http://schemas.microsoft.com/office/powerpoint/2010/main" xmlns="" val="1388035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637400" y="3396346"/>
            <a:ext cx="10203542" cy="1323439"/>
          </a:xfrm>
          <a:prstGeom prst="rect">
            <a:avLst/>
          </a:prstGeom>
        </p:spPr>
        <p:txBody>
          <a:bodyPr wrap="square">
            <a:spAutoFit/>
          </a:bodyPr>
          <a:lstStyle/>
          <a:p>
            <a:pPr algn="ctr"/>
            <a:r>
              <a:rPr lang="tr-TR" sz="4000" dirty="0">
                <a:ln w="0"/>
                <a:effectLst>
                  <a:outerShdw blurRad="38100" dist="19050" dir="2700000" algn="tl" rotWithShape="0">
                    <a:schemeClr val="dk1">
                      <a:alpha val="40000"/>
                    </a:schemeClr>
                  </a:outerShdw>
                </a:effectLst>
                <a:latin typeface="Calibri" panose="020F0502020204030204" pitchFamily="34" charset="0"/>
              </a:rPr>
              <a:t>KELEBEK </a:t>
            </a:r>
            <a:r>
              <a:rPr lang="tr-TR" sz="4000" dirty="0" smtClean="0">
                <a:ln w="0"/>
                <a:effectLst>
                  <a:outerShdw blurRad="38100" dist="19050" dir="2700000" algn="tl" rotWithShape="0">
                    <a:schemeClr val="dk1">
                      <a:alpha val="40000"/>
                    </a:schemeClr>
                  </a:outerShdw>
                </a:effectLst>
                <a:latin typeface="Calibri" panose="020F0502020204030204" pitchFamily="34" charset="0"/>
              </a:rPr>
              <a:t>ETKİSİ</a:t>
            </a:r>
          </a:p>
          <a:p>
            <a:pPr algn="ctr"/>
            <a:endParaRPr lang="en-US" sz="4000" dirty="0">
              <a:ln w="0"/>
              <a:effectLst>
                <a:outerShdw blurRad="38100" dist="19050" dir="2700000" algn="tl" rotWithShape="0">
                  <a:schemeClr val="dk1">
                    <a:alpha val="40000"/>
                  </a:schemeClr>
                </a:outerShdw>
              </a:effectLst>
              <a:latin typeface="Calibri" panose="020F0502020204030204" pitchFamily="34" charset="0"/>
            </a:endParaRPr>
          </a:p>
        </p:txBody>
      </p:sp>
      <p:pic>
        <p:nvPicPr>
          <p:cNvPr id="5" name="Picture 2" descr="READ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5999" y="855833"/>
            <a:ext cx="1286343" cy="2103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Tree>
    <p:extLst>
      <p:ext uri="{BB962C8B-B14F-4D97-AF65-F5344CB8AC3E}">
        <p14:creationId xmlns:p14="http://schemas.microsoft.com/office/powerpoint/2010/main" xmlns="" val="2599817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5" name="AutoShape 3"/>
          <p:cNvSpPr>
            <a:spLocks noChangeArrowheads="1"/>
          </p:cNvSpPr>
          <p:nvPr/>
        </p:nvSpPr>
        <p:spPr bwMode="auto">
          <a:xfrm>
            <a:off x="4046378" y="2264803"/>
            <a:ext cx="3892935" cy="652565"/>
          </a:xfrm>
          <a:prstGeom prst="roundRect">
            <a:avLst>
              <a:gd name="adj" fmla="val 16667"/>
            </a:avLst>
          </a:prstGeom>
          <a:solidFill>
            <a:srgbClr val="00B0F0"/>
          </a:solidFill>
          <a:ln w="3175" algn="ctr">
            <a:solidFill>
              <a:srgbClr val="000000"/>
            </a:solidFill>
            <a:round/>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en-US" sz="2000" b="1" i="0" u="none" strike="noStrike" cap="none" normalizeH="0" baseline="0" dirty="0" smtClean="0">
                <a:ln>
                  <a:noFill/>
                </a:ln>
                <a:solidFill>
                  <a:srgbClr val="000000"/>
                </a:solidFill>
                <a:effectLst/>
                <a:latin typeface="Calibri" panose="020F0502020204030204" pitchFamily="34" charset="0"/>
              </a:rPr>
              <a:t>Techne</a:t>
            </a:r>
            <a:r>
              <a:rPr kumimoji="0" lang="tr-TR" altLang="en-US" sz="2000" b="1" i="1" u="none" strike="noStrike" cap="none" normalizeH="0" baseline="0" dirty="0" smtClean="0">
                <a:ln>
                  <a:noFill/>
                </a:ln>
                <a:solidFill>
                  <a:srgbClr val="000000"/>
                </a:solidFill>
                <a:effectLst/>
                <a:latin typeface="Calibri" panose="020F0502020204030204" pitchFamily="34" charset="0"/>
              </a:rPr>
              <a:t> </a:t>
            </a:r>
            <a:r>
              <a:rPr kumimoji="0" lang="tr-TR" altLang="en-US" sz="2000" b="1" i="0" u="none" strike="noStrike" cap="none" normalizeH="0" baseline="0" dirty="0" smtClean="0">
                <a:ln>
                  <a:noFill/>
                </a:ln>
                <a:solidFill>
                  <a:srgbClr val="000000"/>
                </a:solidFill>
                <a:effectLst/>
                <a:latin typeface="Calibri" panose="020F0502020204030204" pitchFamily="34" charset="0"/>
              </a:rPr>
              <a:t>;Yapmak </a:t>
            </a:r>
            <a:endParaRPr kumimoji="0" lang="en-US" altLang="en-US" sz="2000" b="1" i="0" u="none" strike="noStrike" cap="none" normalizeH="0" baseline="0" dirty="0" smtClean="0">
              <a:ln>
                <a:noFill/>
              </a:ln>
              <a:solidFill>
                <a:schemeClr val="tx1"/>
              </a:solidFill>
              <a:effectLst/>
              <a:latin typeface="Calibri" panose="020F0502020204030204" pitchFamily="34" charset="0"/>
            </a:endParaRPr>
          </a:p>
        </p:txBody>
      </p:sp>
      <p:sp>
        <p:nvSpPr>
          <p:cNvPr id="6" name="AutoShape 4"/>
          <p:cNvSpPr>
            <a:spLocks noChangeArrowheads="1"/>
          </p:cNvSpPr>
          <p:nvPr/>
        </p:nvSpPr>
        <p:spPr bwMode="auto">
          <a:xfrm>
            <a:off x="4046379" y="3988076"/>
            <a:ext cx="3892935" cy="623556"/>
          </a:xfrm>
          <a:prstGeom prst="roundRect">
            <a:avLst>
              <a:gd name="adj" fmla="val 16667"/>
            </a:avLst>
          </a:prstGeom>
          <a:solidFill>
            <a:srgbClr val="00B050"/>
          </a:solidFill>
          <a:ln w="3175" algn="ctr">
            <a:solidFill>
              <a:srgbClr val="000000"/>
            </a:solidFill>
            <a:round/>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en-US" sz="2000" b="1" i="0" u="none" strike="noStrike" cap="none" normalizeH="0" baseline="0" dirty="0" smtClean="0">
                <a:ln>
                  <a:noFill/>
                </a:ln>
                <a:solidFill>
                  <a:srgbClr val="000000"/>
                </a:solidFill>
                <a:effectLst/>
                <a:latin typeface="Calibri" panose="020F0502020204030204" pitchFamily="34" charset="0"/>
              </a:rPr>
              <a:t>Logos; Bilmek </a:t>
            </a:r>
            <a:endParaRPr kumimoji="0" lang="en-US" altLang="en-US" sz="2000" b="1" i="0" u="none" strike="noStrike" cap="none" normalizeH="0" baseline="0" dirty="0" smtClean="0">
              <a:ln>
                <a:noFill/>
              </a:ln>
              <a:solidFill>
                <a:schemeClr val="tx1"/>
              </a:solidFill>
              <a:effectLst/>
              <a:latin typeface="Calibri" panose="020F0502020204030204" pitchFamily="34" charset="0"/>
            </a:endParaRPr>
          </a:p>
        </p:txBody>
      </p:sp>
      <p:sp>
        <p:nvSpPr>
          <p:cNvPr id="7" name="AutoShape 6"/>
          <p:cNvSpPr>
            <a:spLocks noChangeArrowheads="1"/>
          </p:cNvSpPr>
          <p:nvPr/>
        </p:nvSpPr>
        <p:spPr bwMode="auto">
          <a:xfrm>
            <a:off x="3637929" y="5833076"/>
            <a:ext cx="5119341" cy="623556"/>
          </a:xfrm>
          <a:prstGeom prst="roundRect">
            <a:avLst>
              <a:gd name="adj" fmla="val 16667"/>
            </a:avLst>
          </a:prstGeom>
          <a:solidFill>
            <a:schemeClr val="accent2"/>
          </a:solidFill>
          <a:ln w="3175" algn="ctr">
            <a:solidFill>
              <a:srgbClr val="000000"/>
            </a:solidFill>
            <a:round/>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en-US" sz="2000" b="1" i="0" u="none" strike="noStrike" cap="none" normalizeH="0" baseline="0" dirty="0" smtClean="0">
                <a:ln>
                  <a:noFill/>
                </a:ln>
                <a:solidFill>
                  <a:srgbClr val="000000"/>
                </a:solidFill>
                <a:effectLst/>
                <a:latin typeface="Calibri" panose="020F0502020204030204" pitchFamily="34" charset="0"/>
              </a:rPr>
              <a:t>Technology (teknoloji)= Bildiğini yapmak</a:t>
            </a:r>
            <a:endParaRPr kumimoji="0" lang="en-US" altLang="en-US" sz="2000" b="1" i="0" u="none" strike="noStrike" cap="none" normalizeH="0" baseline="0" dirty="0" smtClean="0">
              <a:ln>
                <a:noFill/>
              </a:ln>
              <a:solidFill>
                <a:schemeClr val="tx1"/>
              </a:solidFill>
              <a:effectLst/>
              <a:latin typeface="Calibri" panose="020F0502020204030204" pitchFamily="34" charset="0"/>
            </a:endParaRPr>
          </a:p>
        </p:txBody>
      </p:sp>
      <p:sp>
        <p:nvSpPr>
          <p:cNvPr id="9" name="Aşağı Ok 8"/>
          <p:cNvSpPr/>
          <p:nvPr/>
        </p:nvSpPr>
        <p:spPr>
          <a:xfrm>
            <a:off x="5571931" y="3051072"/>
            <a:ext cx="841828" cy="67695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şağı Ok 9"/>
          <p:cNvSpPr/>
          <p:nvPr/>
        </p:nvSpPr>
        <p:spPr>
          <a:xfrm>
            <a:off x="5571931" y="4871679"/>
            <a:ext cx="841828" cy="67695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utoShape 3"/>
          <p:cNvSpPr>
            <a:spLocks noChangeArrowheads="1"/>
          </p:cNvSpPr>
          <p:nvPr/>
        </p:nvSpPr>
        <p:spPr bwMode="auto">
          <a:xfrm>
            <a:off x="3637929" y="614371"/>
            <a:ext cx="5119341" cy="652565"/>
          </a:xfrm>
          <a:prstGeom prst="roundRect">
            <a:avLst>
              <a:gd name="adj" fmla="val 16667"/>
            </a:avLst>
          </a:prstGeom>
          <a:solidFill>
            <a:schemeClr val="accent6">
              <a:lumMod val="40000"/>
              <a:lumOff val="60000"/>
            </a:schemeClr>
          </a:solidFill>
          <a:ln w="3175" algn="ctr">
            <a:solidFill>
              <a:srgbClr val="000000"/>
            </a:solidFill>
            <a:round/>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en-US" sz="2000" b="1" i="0" u="none" strike="noStrike" cap="none" normalizeH="0" baseline="0" dirty="0" smtClean="0">
                <a:ln>
                  <a:noFill/>
                </a:ln>
                <a:solidFill>
                  <a:srgbClr val="000000"/>
                </a:solidFill>
                <a:effectLst/>
                <a:latin typeface="Calibri" panose="020F0502020204030204" pitchFamily="34" charset="0"/>
              </a:rPr>
              <a:t>ÖZET OLAK TEKNOLOJİ </a:t>
            </a:r>
            <a:endParaRPr kumimoji="0" lang="en-US" altLang="en-US" sz="2000" b="1" i="0" u="none" strike="noStrike" cap="none" normalizeH="0" baseline="0" dirty="0" smtClean="0">
              <a:ln>
                <a:noFill/>
              </a:ln>
              <a:solidFill>
                <a:schemeClr val="tx1"/>
              </a:solidFill>
              <a:effectLst/>
              <a:latin typeface="Calibri" panose="020F0502020204030204" pitchFamily="34" charset="0"/>
            </a:endParaRPr>
          </a:p>
        </p:txBody>
      </p:sp>
      <p:sp>
        <p:nvSpPr>
          <p:cNvPr id="13" name="Aşağı Ok 12"/>
          <p:cNvSpPr/>
          <p:nvPr/>
        </p:nvSpPr>
        <p:spPr>
          <a:xfrm>
            <a:off x="5571931" y="1424915"/>
            <a:ext cx="841828" cy="67695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448239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407886" y="1015970"/>
            <a:ext cx="10043886" cy="2554545"/>
          </a:xfrm>
          <a:prstGeom prst="rect">
            <a:avLst/>
          </a:prstGeom>
        </p:spPr>
        <p:txBody>
          <a:bodyPr wrap="square">
            <a:spAutoFit/>
          </a:bodyPr>
          <a:lstStyle/>
          <a:p>
            <a:pPr>
              <a:lnSpc>
                <a:spcPct val="200000"/>
              </a:lnSpc>
            </a:pPr>
            <a:r>
              <a:rPr lang="tr-TR" sz="2000" dirty="0">
                <a:solidFill>
                  <a:srgbClr val="000000"/>
                </a:solidFill>
                <a:latin typeface="Calibri" panose="020F0502020204030204" pitchFamily="34" charset="0"/>
              </a:rPr>
              <a:t>İnsanlığın gelişiminde en büyük rol oynayan gelişme kuşkusuz ateşin buluşudur. </a:t>
            </a:r>
            <a:r>
              <a:rPr lang="tr-TR" sz="2000" dirty="0" smtClean="0">
                <a:solidFill>
                  <a:srgbClr val="000000"/>
                </a:solidFill>
                <a:latin typeface="Calibri" panose="020F0502020204030204" pitchFamily="34" charset="0"/>
              </a:rPr>
              <a:t>İlk </a:t>
            </a:r>
            <a:r>
              <a:rPr lang="tr-TR" sz="2000" dirty="0">
                <a:solidFill>
                  <a:srgbClr val="000000"/>
                </a:solidFill>
                <a:latin typeface="Calibri" panose="020F0502020204030204" pitchFamily="34" charset="0"/>
              </a:rPr>
              <a:t>insanın zihninde parlayan ateş fikri günümüzde ki çoğu gelişmeyi tetiklemiş bir gelişmedir. </a:t>
            </a:r>
            <a:r>
              <a:rPr lang="tr-TR" sz="2000" dirty="0" smtClean="0">
                <a:solidFill>
                  <a:srgbClr val="000000"/>
                </a:solidFill>
                <a:latin typeface="Calibri" panose="020F0502020204030204" pitchFamily="34" charset="0"/>
              </a:rPr>
              <a:t>ilk </a:t>
            </a:r>
            <a:r>
              <a:rPr lang="tr-TR" sz="2000" dirty="0">
                <a:solidFill>
                  <a:srgbClr val="000000"/>
                </a:solidFill>
                <a:latin typeface="Calibri" panose="020F0502020204030204" pitchFamily="34" charset="0"/>
              </a:rPr>
              <a:t>kıvılcımın çakmak taşının piritlere sürtülerek ortaya çıktığı ve bilinçli bir </a:t>
            </a:r>
            <a:r>
              <a:rPr lang="tr-TR" sz="2000" dirty="0" smtClean="0">
                <a:solidFill>
                  <a:srgbClr val="000000"/>
                </a:solidFill>
                <a:latin typeface="Calibri" panose="020F0502020204030204" pitchFamily="34" charset="0"/>
              </a:rPr>
              <a:t>ateş </a:t>
            </a:r>
            <a:r>
              <a:rPr lang="tr-TR" sz="2000" dirty="0">
                <a:solidFill>
                  <a:srgbClr val="000000"/>
                </a:solidFill>
                <a:latin typeface="Calibri" panose="020F0502020204030204" pitchFamily="34" charset="0"/>
              </a:rPr>
              <a:t>yakma fikrinin gelişip kontrollü ateş yakma dönemi tasarım tarihinin başlangıcı sayılabilir.</a:t>
            </a:r>
            <a:endParaRPr lang="tr-TR" sz="2000" kern="1400" dirty="0">
              <a:solidFill>
                <a:srgbClr val="000000"/>
              </a:solidFill>
              <a:latin typeface="Calibri" panose="020F0502020204030204" pitchFamily="34" charset="0"/>
            </a:endParaRPr>
          </a:p>
        </p:txBody>
      </p:sp>
      <p:pic>
        <p:nvPicPr>
          <p:cNvPr id="17410" name="Picture 2" descr="cave man fire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25632" y="2693020"/>
            <a:ext cx="38100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2039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335315" y="2177113"/>
            <a:ext cx="10043886" cy="1852815"/>
          </a:xfrm>
          <a:prstGeom prst="rect">
            <a:avLst/>
          </a:prstGeom>
        </p:spPr>
        <p:txBody>
          <a:bodyPr wrap="square">
            <a:spAutoFit/>
          </a:bodyPr>
          <a:lstStyle/>
          <a:p>
            <a:pPr>
              <a:lnSpc>
                <a:spcPct val="200000"/>
              </a:lnSpc>
            </a:pPr>
            <a:r>
              <a:rPr lang="tr-TR" sz="2000" dirty="0">
                <a:solidFill>
                  <a:srgbClr val="000000"/>
                </a:solidFill>
                <a:latin typeface="Calibri" panose="020F0502020204030204" pitchFamily="34" charset="0"/>
              </a:rPr>
              <a:t>Hayatımızda aldığımız kararlar ve yaptığımız seçimler, geleceğimizi belirler. Bunu en iyi </a:t>
            </a:r>
            <a:r>
              <a:rPr lang="tr-TR" sz="2000" b="1" dirty="0">
                <a:solidFill>
                  <a:srgbClr val="00B0F0"/>
                </a:solidFill>
                <a:latin typeface="Calibri" panose="020F0502020204030204" pitchFamily="34" charset="0"/>
              </a:rPr>
              <a:t>‘kelebek etkisi teorisi’ </a:t>
            </a:r>
            <a:r>
              <a:rPr lang="tr-TR" sz="2000" dirty="0">
                <a:solidFill>
                  <a:srgbClr val="000000"/>
                </a:solidFill>
                <a:latin typeface="Calibri" panose="020F0502020204030204" pitchFamily="34" charset="0"/>
              </a:rPr>
              <a:t>açıklamaktadır. 1972 yılında </a:t>
            </a:r>
            <a:r>
              <a:rPr lang="tr-TR" sz="2000" dirty="0">
                <a:solidFill>
                  <a:srgbClr val="FF0000"/>
                </a:solidFill>
                <a:latin typeface="Calibri" panose="020F0502020204030204" pitchFamily="34" charset="0"/>
              </a:rPr>
              <a:t>Edward </a:t>
            </a:r>
            <a:r>
              <a:rPr lang="tr-TR" sz="2000" dirty="0" err="1">
                <a:solidFill>
                  <a:srgbClr val="FF0000"/>
                </a:solidFill>
                <a:latin typeface="Calibri" panose="020F0502020204030204" pitchFamily="34" charset="0"/>
              </a:rPr>
              <a:t>Lorenz</a:t>
            </a:r>
            <a:r>
              <a:rPr lang="tr-TR" sz="2000" dirty="0">
                <a:solidFill>
                  <a:srgbClr val="FF0000"/>
                </a:solidFill>
                <a:latin typeface="Calibri" panose="020F0502020204030204" pitchFamily="34" charset="0"/>
              </a:rPr>
              <a:t> </a:t>
            </a:r>
            <a:r>
              <a:rPr lang="tr-TR" sz="2000" dirty="0">
                <a:solidFill>
                  <a:srgbClr val="000000"/>
                </a:solidFill>
                <a:latin typeface="Calibri" panose="020F0502020204030204" pitchFamily="34" charset="0"/>
              </a:rPr>
              <a:t>tarafından öne sürülen teoriye göre; </a:t>
            </a:r>
            <a:r>
              <a:rPr lang="tr-TR" sz="2000" b="1" i="1" dirty="0">
                <a:solidFill>
                  <a:srgbClr val="00B050"/>
                </a:solidFill>
                <a:latin typeface="Calibri" panose="020F0502020204030204" pitchFamily="34" charset="0"/>
              </a:rPr>
              <a:t>"Afrika'da kanat çırpan bir kelebek, Amerika'da fırtına yaratır"</a:t>
            </a:r>
            <a:r>
              <a:rPr lang="tr-TR" sz="2000" b="1" dirty="0">
                <a:solidFill>
                  <a:srgbClr val="00B050"/>
                </a:solidFill>
                <a:latin typeface="Calibri" panose="020F0502020204030204" pitchFamily="34" charset="0"/>
              </a:rPr>
              <a:t>.</a:t>
            </a:r>
            <a:endParaRPr lang="tr-TR" sz="2000" kern="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8572162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436915" y="2295883"/>
            <a:ext cx="10043886" cy="2862322"/>
          </a:xfrm>
          <a:prstGeom prst="rect">
            <a:avLst/>
          </a:prstGeom>
        </p:spPr>
        <p:txBody>
          <a:bodyPr wrap="square">
            <a:spAutoFit/>
          </a:bodyPr>
          <a:lstStyle/>
          <a:p>
            <a:pPr>
              <a:lnSpc>
                <a:spcPct val="150000"/>
              </a:lnSpc>
            </a:pPr>
            <a:r>
              <a:rPr lang="tr-TR" sz="2000" dirty="0">
                <a:solidFill>
                  <a:srgbClr val="000000"/>
                </a:solidFill>
                <a:latin typeface="Calibri" panose="020F0502020204030204" pitchFamily="34" charset="0"/>
              </a:rPr>
              <a:t>Her şey, birbirine etki eder zincirleme olarak ve hayatı var eden bu döngüdür. İnsan hayatının ne kadar hassas dengeler üzerine kurulu olduğunu; minik bir kartopunun nasıl bir çığa dönüşebileceğini, hayatımızda önemsiz görünen her şeyin aslında hayatımızın akışını etkilediğini anlatır</a:t>
            </a:r>
            <a:r>
              <a:rPr lang="tr-TR" sz="2000" dirty="0" smtClean="0">
                <a:solidFill>
                  <a:srgbClr val="000000"/>
                </a:solidFill>
                <a:latin typeface="Calibri" panose="020F0502020204030204" pitchFamily="34" charset="0"/>
              </a:rPr>
              <a:t>.</a:t>
            </a:r>
          </a:p>
          <a:p>
            <a:pPr>
              <a:lnSpc>
                <a:spcPct val="150000"/>
              </a:lnSpc>
            </a:pPr>
            <a:r>
              <a:rPr lang="tr-TR" sz="2000" dirty="0">
                <a:solidFill>
                  <a:srgbClr val="000000"/>
                </a:solidFill>
                <a:latin typeface="Calibri" panose="020F0502020204030204" pitchFamily="34" charset="0"/>
              </a:rPr>
              <a:t/>
            </a:r>
            <a:br>
              <a:rPr lang="tr-TR" sz="2000" dirty="0">
                <a:solidFill>
                  <a:srgbClr val="000000"/>
                </a:solidFill>
                <a:latin typeface="Calibri" panose="020F0502020204030204" pitchFamily="34" charset="0"/>
              </a:rPr>
            </a:br>
            <a:endParaRPr lang="tr-TR" sz="2000" kern="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21769089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407886" y="1323426"/>
            <a:ext cx="10043886" cy="2862322"/>
          </a:xfrm>
          <a:prstGeom prst="rect">
            <a:avLst/>
          </a:prstGeom>
        </p:spPr>
        <p:txBody>
          <a:bodyPr wrap="square">
            <a:spAutoFit/>
          </a:bodyPr>
          <a:lstStyle/>
          <a:p>
            <a:pPr>
              <a:lnSpc>
                <a:spcPct val="150000"/>
              </a:lnSpc>
            </a:pPr>
            <a:r>
              <a:rPr lang="tr-TR" sz="2000" dirty="0">
                <a:solidFill>
                  <a:srgbClr val="000000"/>
                </a:solidFill>
                <a:latin typeface="Calibri" panose="020F0502020204030204" pitchFamily="34" charset="0"/>
              </a:rPr>
              <a:t/>
            </a:r>
            <a:br>
              <a:rPr lang="tr-TR" sz="2000" dirty="0">
                <a:solidFill>
                  <a:srgbClr val="000000"/>
                </a:solidFill>
                <a:latin typeface="Calibri" panose="020F0502020204030204" pitchFamily="34" charset="0"/>
              </a:rPr>
            </a:br>
            <a:r>
              <a:rPr lang="tr-TR" sz="2000" dirty="0">
                <a:solidFill>
                  <a:srgbClr val="000000"/>
                </a:solidFill>
                <a:latin typeface="Calibri" panose="020F0502020204030204" pitchFamily="34" charset="0"/>
              </a:rPr>
              <a:t>Aslında hayatın içindeki mükemmel sisteme en yakın örnek insandır. İnsanoğlunun geçmişi her ne kadar milyonlarca yıl öncesine dayansa da, tasarım her geçen gün </a:t>
            </a:r>
            <a:r>
              <a:rPr lang="tr-TR" sz="2000" i="1" dirty="0">
                <a:solidFill>
                  <a:srgbClr val="000000"/>
                </a:solidFill>
                <a:latin typeface="Calibri" panose="020F0502020204030204" pitchFamily="34" charset="0"/>
              </a:rPr>
              <a:t>"insan zihninde "</a:t>
            </a:r>
            <a:r>
              <a:rPr lang="tr-TR" sz="2000" dirty="0">
                <a:solidFill>
                  <a:srgbClr val="000000"/>
                </a:solidFill>
                <a:latin typeface="Calibri" panose="020F0502020204030204" pitchFamily="34" charset="0"/>
              </a:rPr>
              <a:t>  yeni fikirlere  ulaşmayı kaçınılmaz hale getirmektedir. </a:t>
            </a:r>
            <a:endParaRPr lang="tr-TR" sz="2000" kern="1400" dirty="0">
              <a:solidFill>
                <a:srgbClr val="000000"/>
              </a:solidFill>
              <a:latin typeface="Calibri" panose="020F0502020204030204" pitchFamily="34" charset="0"/>
            </a:endParaRPr>
          </a:p>
          <a:p>
            <a:pPr>
              <a:lnSpc>
                <a:spcPct val="150000"/>
              </a:lnSpc>
            </a:pPr>
            <a:r>
              <a:rPr lang="tr-TR" sz="2000" dirty="0">
                <a:solidFill>
                  <a:srgbClr val="000000"/>
                </a:solidFill>
                <a:latin typeface="Calibri" panose="020F0502020204030204" pitchFamily="34" charset="0"/>
              </a:rPr>
              <a:t>Beynimizin ne kadar sistematik ve mükemmel olduğunu anlamaktayız. Belki de tüm yaradılışın arkasındaki gizem, beynimizde saklı, onu keşfetmemizi bekliyor.</a:t>
            </a:r>
            <a:endParaRPr lang="tr-TR" sz="2000" kern="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370831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3004456" y="1323426"/>
            <a:ext cx="8447315" cy="4247317"/>
          </a:xfrm>
          <a:prstGeom prst="rect">
            <a:avLst/>
          </a:prstGeom>
        </p:spPr>
        <p:txBody>
          <a:bodyPr wrap="square">
            <a:spAutoFit/>
          </a:bodyPr>
          <a:lstStyle/>
          <a:p>
            <a:pPr>
              <a:lnSpc>
                <a:spcPct val="150000"/>
              </a:lnSpc>
            </a:pPr>
            <a:r>
              <a:rPr lang="tr-TR" sz="2000" dirty="0">
                <a:solidFill>
                  <a:srgbClr val="000000"/>
                </a:solidFill>
                <a:latin typeface="Calibri" panose="020F0502020204030204" pitchFamily="34" charset="0"/>
              </a:rPr>
              <a:t/>
            </a:r>
            <a:br>
              <a:rPr lang="tr-TR" sz="2000" dirty="0">
                <a:solidFill>
                  <a:srgbClr val="000000"/>
                </a:solidFill>
                <a:latin typeface="Calibri" panose="020F0502020204030204" pitchFamily="34" charset="0"/>
              </a:rPr>
            </a:br>
            <a:r>
              <a:rPr lang="tr-TR" sz="2000" dirty="0">
                <a:solidFill>
                  <a:srgbClr val="000000"/>
                </a:solidFill>
                <a:latin typeface="Calibri" panose="020F0502020204030204" pitchFamily="34" charset="0"/>
              </a:rPr>
              <a:t>Kelebek Etkisi, bir sistemin başlangıç verilerindeki ufak değişikliklerin, büyük ve öngörülemez sonuçlar doğurabilmesine verilen isimdir. Herkes tasarım bakış açısına sahiptir. Doğru bir eğitimle El </a:t>
            </a:r>
            <a:r>
              <a:rPr lang="tr-TR" sz="2000" dirty="0" err="1">
                <a:solidFill>
                  <a:srgbClr val="000000"/>
                </a:solidFill>
                <a:latin typeface="Calibri" panose="020F0502020204030204" pitchFamily="34" charset="0"/>
              </a:rPr>
              <a:t>Cezeri</a:t>
            </a:r>
            <a:r>
              <a:rPr lang="tr-TR" sz="2000" dirty="0">
                <a:solidFill>
                  <a:srgbClr val="000000"/>
                </a:solidFill>
                <a:latin typeface="Calibri" panose="020F0502020204030204" pitchFamily="34" charset="0"/>
              </a:rPr>
              <a:t> , Mimar Sinan , Edison, Einstein , olmak hiç te zor olmasa gerek. </a:t>
            </a:r>
            <a:endParaRPr lang="tr-TR" sz="2000" dirty="0" smtClean="0">
              <a:solidFill>
                <a:srgbClr val="000000"/>
              </a:solidFill>
              <a:latin typeface="Calibri" panose="020F0502020204030204" pitchFamily="34" charset="0"/>
            </a:endParaRPr>
          </a:p>
          <a:p>
            <a:pPr>
              <a:lnSpc>
                <a:spcPct val="150000"/>
              </a:lnSpc>
            </a:pPr>
            <a:endParaRPr lang="tr-TR" sz="2000" kern="1400" dirty="0">
              <a:solidFill>
                <a:srgbClr val="000000"/>
              </a:solidFill>
              <a:latin typeface="Calibri" panose="020F0502020204030204" pitchFamily="34" charset="0"/>
            </a:endParaRPr>
          </a:p>
          <a:p>
            <a:pPr>
              <a:lnSpc>
                <a:spcPct val="150000"/>
              </a:lnSpc>
            </a:pPr>
            <a:r>
              <a:rPr lang="tr-TR" sz="2000" dirty="0">
                <a:solidFill>
                  <a:srgbClr val="000000"/>
                </a:solidFill>
                <a:latin typeface="Calibri" panose="020F0502020204030204" pitchFamily="34" charset="0"/>
              </a:rPr>
              <a:t>Fikirler,  çok önemli elbette , fikirlerinizi dile getirme zamanı teknoloji ve tasarım dersi</a:t>
            </a:r>
            <a:r>
              <a:rPr lang="tr-TR" sz="2000" kern="1400" dirty="0">
                <a:solidFill>
                  <a:srgbClr val="000000"/>
                </a:solidFill>
                <a:latin typeface="Calibri" panose="020F0502020204030204" pitchFamily="34" charset="0"/>
              </a:rPr>
              <a:t> </a:t>
            </a:r>
            <a:r>
              <a:rPr lang="tr-TR" sz="2000" dirty="0">
                <a:solidFill>
                  <a:srgbClr val="000000"/>
                </a:solidFill>
                <a:latin typeface="Calibri" panose="020F0502020204030204" pitchFamily="34" charset="0"/>
              </a:rPr>
              <a:t>Size bu fırsatı sonuna kadar kullanabileceğiniz bir dünya vadediyor. Hazır mısınız ?</a:t>
            </a:r>
            <a:endParaRPr lang="tr-TR" sz="2000" kern="1400" dirty="0">
              <a:solidFill>
                <a:srgbClr val="000000"/>
              </a:solidFill>
              <a:latin typeface="Calibri" panose="020F0502020204030204" pitchFamily="34" charset="0"/>
            </a:endParaRPr>
          </a:p>
        </p:txBody>
      </p:sp>
      <p:pic>
        <p:nvPicPr>
          <p:cNvPr id="4" name="Picture 2" descr="butterfly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0875" y="2277360"/>
            <a:ext cx="1963581" cy="2339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41372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5" name="Metin kutusu 4"/>
          <p:cNvSpPr txBox="1"/>
          <p:nvPr/>
        </p:nvSpPr>
        <p:spPr>
          <a:xfrm>
            <a:off x="1514251" y="1691481"/>
            <a:ext cx="9864950" cy="2862322"/>
          </a:xfrm>
          <a:prstGeom prst="rect">
            <a:avLst/>
          </a:prstGeom>
          <a:noFill/>
          <a:ln w="12700">
            <a:solidFill>
              <a:schemeClr val="tx1"/>
            </a:solidFill>
            <a:prstDash val="dash"/>
          </a:ln>
        </p:spPr>
        <p:txBody>
          <a:bodyPr wrap="square" rtlCol="0">
            <a:spAutoFit/>
          </a:bodyPr>
          <a:lstStyle/>
          <a:p>
            <a:pPr algn="just"/>
            <a:r>
              <a:rPr lang="tr-TR" sz="2000" dirty="0" smtClean="0">
                <a:latin typeface="Calibri" panose="020F0502020204030204" pitchFamily="34" charset="0"/>
              </a:rPr>
              <a:t>Kelebek etkisi teoremine göre, Elektriğin buluşu ile ortaya çıkan icatlara örnekler verelim.</a:t>
            </a:r>
            <a:endParaRPr lang="tr-TR" sz="2000" dirty="0">
              <a:latin typeface="Calibri" panose="020F0502020204030204" pitchFamily="34" charset="0"/>
            </a:endParaRPr>
          </a:p>
          <a:p>
            <a:pPr algn="just"/>
            <a:endParaRPr lang="tr-TR" sz="2000" dirty="0" smtClean="0">
              <a:latin typeface="Calibri" panose="020F0502020204030204" pitchFamily="34" charset="0"/>
            </a:endParaRPr>
          </a:p>
          <a:p>
            <a:pPr algn="just"/>
            <a:endParaRPr lang="tr-TR" sz="2000" dirty="0" smtClean="0">
              <a:latin typeface="Calibri" panose="020F0502020204030204" pitchFamily="34" charset="0"/>
            </a:endParaRPr>
          </a:p>
          <a:p>
            <a:pPr algn="just"/>
            <a:endParaRPr lang="tr-TR" sz="2000" dirty="0">
              <a:latin typeface="Calibri" panose="020F0502020204030204" pitchFamily="34" charset="0"/>
            </a:endParaRPr>
          </a:p>
          <a:p>
            <a:pPr algn="just"/>
            <a:endParaRPr lang="tr-TR" sz="2000" dirty="0" smtClean="0">
              <a:latin typeface="Calibri" panose="020F0502020204030204" pitchFamily="34" charset="0"/>
            </a:endParaRPr>
          </a:p>
          <a:p>
            <a:pPr algn="just"/>
            <a:endParaRPr lang="tr-TR" sz="2000" dirty="0">
              <a:latin typeface="Calibri" panose="020F0502020204030204" pitchFamily="34" charset="0"/>
            </a:endParaRPr>
          </a:p>
          <a:p>
            <a:pPr algn="just"/>
            <a:endParaRPr lang="tr-TR" sz="2000" dirty="0" smtClean="0">
              <a:latin typeface="Calibri" panose="020F0502020204030204" pitchFamily="34" charset="0"/>
            </a:endParaRPr>
          </a:p>
          <a:p>
            <a:pPr algn="just"/>
            <a:endParaRPr lang="tr-TR" sz="2000" dirty="0" smtClean="0">
              <a:latin typeface="Calibri" panose="020F0502020204030204" pitchFamily="34" charset="0"/>
            </a:endParaRPr>
          </a:p>
          <a:p>
            <a:pPr algn="just"/>
            <a:endParaRPr lang="tr-TR" sz="2000" dirty="0">
              <a:latin typeface="Calibri" panose="020F0502020204030204" pitchFamily="34" charset="0"/>
            </a:endParaRPr>
          </a:p>
        </p:txBody>
      </p:sp>
      <p:sp>
        <p:nvSpPr>
          <p:cNvPr id="7" name="Freeform: Shape 12">
            <a:extLst>
              <a:ext uri="{FF2B5EF4-FFF2-40B4-BE49-F238E27FC236}">
                <a16:creationId xmlns:a16="http://schemas.microsoft.com/office/drawing/2014/main" xmlns="" id="{7F3BDB45-3A20-49CE-85DF-66ADFA2FE00C}"/>
              </a:ext>
            </a:extLst>
          </p:cNvPr>
          <p:cNvSpPr/>
          <p:nvPr/>
        </p:nvSpPr>
        <p:spPr>
          <a:xfrm>
            <a:off x="4617179" y="2482286"/>
            <a:ext cx="2488168" cy="957668"/>
          </a:xfrm>
          <a:custGeom>
            <a:avLst/>
            <a:gdLst>
              <a:gd name="connsiteX0" fmla="*/ 2918207 w 6282731"/>
              <a:gd name="connsiteY0" fmla="*/ 0 h 3316909"/>
              <a:gd name="connsiteX1" fmla="*/ 4040382 w 6282731"/>
              <a:gd name="connsiteY1" fmla="*/ 914599 h 3316909"/>
              <a:gd name="connsiteX2" fmla="*/ 4047436 w 6282731"/>
              <a:gd name="connsiteY2" fmla="*/ 984571 h 3316909"/>
              <a:gd name="connsiteX3" fmla="*/ 4103706 w 6282731"/>
              <a:gd name="connsiteY3" fmla="*/ 954028 h 3316909"/>
              <a:gd name="connsiteX4" fmla="*/ 4377079 w 6282731"/>
              <a:gd name="connsiteY4" fmla="*/ 898837 h 3316909"/>
              <a:gd name="connsiteX5" fmla="*/ 4959450 w 6282731"/>
              <a:gd name="connsiteY5" fmla="*/ 1208481 h 3316909"/>
              <a:gd name="connsiteX6" fmla="*/ 5007718 w 6282731"/>
              <a:gd name="connsiteY6" fmla="*/ 1297408 h 3316909"/>
              <a:gd name="connsiteX7" fmla="*/ 5031416 w 6282731"/>
              <a:gd name="connsiteY7" fmla="*/ 1268686 h 3316909"/>
              <a:gd name="connsiteX8" fmla="*/ 5363881 w 6282731"/>
              <a:gd name="connsiteY8" fmla="*/ 1130975 h 3316909"/>
              <a:gd name="connsiteX9" fmla="*/ 5834058 w 6282731"/>
              <a:gd name="connsiteY9" fmla="*/ 1601152 h 3316909"/>
              <a:gd name="connsiteX10" fmla="*/ 5777310 w 6282731"/>
              <a:gd name="connsiteY10" fmla="*/ 1825267 h 3316909"/>
              <a:gd name="connsiteX11" fmla="*/ 5742460 w 6282731"/>
              <a:gd name="connsiteY11" fmla="*/ 1874306 h 3316909"/>
              <a:gd name="connsiteX12" fmla="*/ 5833120 w 6282731"/>
              <a:gd name="connsiteY12" fmla="*/ 1902448 h 3316909"/>
              <a:gd name="connsiteX13" fmla="*/ 6282731 w 6282731"/>
              <a:gd name="connsiteY13" fmla="*/ 2580753 h 3316909"/>
              <a:gd name="connsiteX14" fmla="*/ 5621843 w 6282731"/>
              <a:gd name="connsiteY14" fmla="*/ 3313109 h 3316909"/>
              <a:gd name="connsiteX15" fmla="*/ 5583798 w 6282731"/>
              <a:gd name="connsiteY15" fmla="*/ 3315030 h 3316909"/>
              <a:gd name="connsiteX16" fmla="*/ 5583798 w 6282731"/>
              <a:gd name="connsiteY16" fmla="*/ 3316909 h 3316909"/>
              <a:gd name="connsiteX17" fmla="*/ 5546575 w 6282731"/>
              <a:gd name="connsiteY17" fmla="*/ 3316909 h 3316909"/>
              <a:gd name="connsiteX18" fmla="*/ 916622 w 6282731"/>
              <a:gd name="connsiteY18" fmla="*/ 3316909 h 3316909"/>
              <a:gd name="connsiteX19" fmla="*/ 916622 w 6282731"/>
              <a:gd name="connsiteY19" fmla="*/ 3316780 h 3316909"/>
              <a:gd name="connsiteX20" fmla="*/ 914090 w 6282731"/>
              <a:gd name="connsiteY20" fmla="*/ 3316908 h 3316909"/>
              <a:gd name="connsiteX21" fmla="*/ 0 w 6282731"/>
              <a:gd name="connsiteY21" fmla="*/ 2402818 h 3316909"/>
              <a:gd name="connsiteX22" fmla="*/ 914090 w 6282731"/>
              <a:gd name="connsiteY22" fmla="*/ 1488728 h 3316909"/>
              <a:gd name="connsiteX23" fmla="*/ 1010294 w 6282731"/>
              <a:gd name="connsiteY23" fmla="*/ 1496007 h 3316909"/>
              <a:gd name="connsiteX24" fmla="*/ 994223 w 6282731"/>
              <a:gd name="connsiteY24" fmla="*/ 1466398 h 3316909"/>
              <a:gd name="connsiteX25" fmla="*/ 938460 w 6282731"/>
              <a:gd name="connsiteY25" fmla="*/ 1190197 h 3316909"/>
              <a:gd name="connsiteX26" fmla="*/ 1648041 w 6282731"/>
              <a:gd name="connsiteY26" fmla="*/ 480616 h 3316909"/>
              <a:gd name="connsiteX27" fmla="*/ 1924242 w 6282731"/>
              <a:gd name="connsiteY27" fmla="*/ 536378 h 3316909"/>
              <a:gd name="connsiteX28" fmla="*/ 1945191 w 6282731"/>
              <a:gd name="connsiteY28" fmla="*/ 547749 h 3316909"/>
              <a:gd name="connsiteX29" fmla="*/ 1968386 w 6282731"/>
              <a:gd name="connsiteY29" fmla="*/ 505016 h 3316909"/>
              <a:gd name="connsiteX30" fmla="*/ 2918207 w 6282731"/>
              <a:gd name="connsiteY30" fmla="*/ 0 h 33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282731" h="3316909">
                <a:moveTo>
                  <a:pt x="2918207" y="0"/>
                </a:moveTo>
                <a:cubicBezTo>
                  <a:pt x="3471743" y="0"/>
                  <a:pt x="3933573" y="392638"/>
                  <a:pt x="4040382" y="914599"/>
                </a:cubicBezTo>
                <a:lnTo>
                  <a:pt x="4047436" y="984571"/>
                </a:lnTo>
                <a:lnTo>
                  <a:pt x="4103706" y="954028"/>
                </a:lnTo>
                <a:cubicBezTo>
                  <a:pt x="4187730" y="918489"/>
                  <a:pt x="4280110" y="898837"/>
                  <a:pt x="4377079" y="898837"/>
                </a:cubicBezTo>
                <a:cubicBezTo>
                  <a:pt x="4619503" y="898837"/>
                  <a:pt x="4833239" y="1021664"/>
                  <a:pt x="4959450" y="1208481"/>
                </a:cubicBezTo>
                <a:lnTo>
                  <a:pt x="5007718" y="1297408"/>
                </a:lnTo>
                <a:lnTo>
                  <a:pt x="5031416" y="1268686"/>
                </a:lnTo>
                <a:cubicBezTo>
                  <a:pt x="5116501" y="1183601"/>
                  <a:pt x="5234045" y="1130975"/>
                  <a:pt x="5363881" y="1130975"/>
                </a:cubicBezTo>
                <a:cubicBezTo>
                  <a:pt x="5623553" y="1130975"/>
                  <a:pt x="5834058" y="1341480"/>
                  <a:pt x="5834058" y="1601152"/>
                </a:cubicBezTo>
                <a:cubicBezTo>
                  <a:pt x="5834058" y="1682299"/>
                  <a:pt x="5813501" y="1758646"/>
                  <a:pt x="5777310" y="1825267"/>
                </a:cubicBezTo>
                <a:lnTo>
                  <a:pt x="5742460" y="1874306"/>
                </a:lnTo>
                <a:lnTo>
                  <a:pt x="5833120" y="1902448"/>
                </a:lnTo>
                <a:cubicBezTo>
                  <a:pt x="6097338" y="2014202"/>
                  <a:pt x="6282731" y="2275827"/>
                  <a:pt x="6282731" y="2580753"/>
                </a:cubicBezTo>
                <a:cubicBezTo>
                  <a:pt x="6282731" y="2961911"/>
                  <a:pt x="5993054" y="3275410"/>
                  <a:pt x="5621843" y="3313109"/>
                </a:cubicBezTo>
                <a:lnTo>
                  <a:pt x="5583798" y="3315030"/>
                </a:lnTo>
                <a:lnTo>
                  <a:pt x="5583798" y="3316909"/>
                </a:lnTo>
                <a:lnTo>
                  <a:pt x="5546575" y="3316909"/>
                </a:lnTo>
                <a:lnTo>
                  <a:pt x="916622" y="3316909"/>
                </a:lnTo>
                <a:lnTo>
                  <a:pt x="916622" y="3316780"/>
                </a:lnTo>
                <a:lnTo>
                  <a:pt x="914090" y="3316908"/>
                </a:lnTo>
                <a:cubicBezTo>
                  <a:pt x="409252" y="3316908"/>
                  <a:pt x="0" y="2907656"/>
                  <a:pt x="0" y="2402818"/>
                </a:cubicBezTo>
                <a:cubicBezTo>
                  <a:pt x="0" y="1897980"/>
                  <a:pt x="409252" y="1488728"/>
                  <a:pt x="914090" y="1488728"/>
                </a:cubicBezTo>
                <a:lnTo>
                  <a:pt x="1010294" y="1496007"/>
                </a:lnTo>
                <a:lnTo>
                  <a:pt x="994223" y="1466398"/>
                </a:lnTo>
                <a:cubicBezTo>
                  <a:pt x="958316" y="1381505"/>
                  <a:pt x="938460" y="1288170"/>
                  <a:pt x="938460" y="1190197"/>
                </a:cubicBezTo>
                <a:cubicBezTo>
                  <a:pt x="938460" y="798306"/>
                  <a:pt x="1256150" y="480616"/>
                  <a:pt x="1648041" y="480616"/>
                </a:cubicBezTo>
                <a:cubicBezTo>
                  <a:pt x="1746014" y="480616"/>
                  <a:pt x="1839349" y="500472"/>
                  <a:pt x="1924242" y="536378"/>
                </a:cubicBezTo>
                <a:lnTo>
                  <a:pt x="1945191" y="547749"/>
                </a:lnTo>
                <a:lnTo>
                  <a:pt x="1968386" y="505016"/>
                </a:lnTo>
                <a:cubicBezTo>
                  <a:pt x="2174231" y="200326"/>
                  <a:pt x="2522825" y="0"/>
                  <a:pt x="2918207" y="0"/>
                </a:cubicBezTo>
                <a:close/>
              </a:path>
            </a:pathLst>
          </a:custGeom>
          <a:solidFill>
            <a:schemeClr val="accent1">
              <a:lumMod val="60000"/>
              <a:lumOff val="40000"/>
            </a:schemeClr>
          </a:solidFill>
          <a:ln w="76200">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4125"/>
              </a:lnSpc>
            </a:pPr>
            <a:r>
              <a:rPr lang="tr-TR" sz="2000" b="1" dirty="0" smtClean="0">
                <a:latin typeface="Calibri" panose="020F0502020204030204" pitchFamily="34" charset="0"/>
              </a:rPr>
              <a:t>ELEKTRİK</a:t>
            </a:r>
            <a:endParaRPr lang="en-US" sz="2000" b="1" dirty="0">
              <a:latin typeface="Calibri" panose="020F0502020204030204" pitchFamily="34" charset="0"/>
            </a:endParaRPr>
          </a:p>
        </p:txBody>
      </p:sp>
      <p:grpSp>
        <p:nvGrpSpPr>
          <p:cNvPr id="8" name="Group 33">
            <a:extLst>
              <a:ext uri="{FF2B5EF4-FFF2-40B4-BE49-F238E27FC236}">
                <a16:creationId xmlns:a16="http://schemas.microsoft.com/office/drawing/2014/main" xmlns="" id="{A4EE1EB2-1291-405F-8831-C0D0262C7020}"/>
              </a:ext>
            </a:extLst>
          </p:cNvPr>
          <p:cNvGrpSpPr/>
          <p:nvPr/>
        </p:nvGrpSpPr>
        <p:grpSpPr>
          <a:xfrm>
            <a:off x="3937877" y="2398492"/>
            <a:ext cx="580538" cy="1708299"/>
            <a:chOff x="3228488" y="2851020"/>
            <a:chExt cx="1006476" cy="2810323"/>
          </a:xfrm>
        </p:grpSpPr>
        <p:sp>
          <p:nvSpPr>
            <p:cNvPr id="21" name="Freeform 137">
              <a:extLst>
                <a:ext uri="{FF2B5EF4-FFF2-40B4-BE49-F238E27FC236}">
                  <a16:creationId xmlns:a16="http://schemas.microsoft.com/office/drawing/2014/main" xmlns="" id="{727DA669-B0BE-47C3-B924-751640683AF1}"/>
                </a:ext>
              </a:extLst>
            </p:cNvPr>
            <p:cNvSpPr>
              <a:spLocks/>
            </p:cNvSpPr>
            <p:nvPr/>
          </p:nvSpPr>
          <p:spPr bwMode="auto">
            <a:xfrm rot="19827927">
              <a:off x="3370221" y="2851020"/>
              <a:ext cx="693739" cy="1036638"/>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accent1"/>
            </a:solidFill>
            <a:ln>
              <a:solidFill>
                <a:srgbClr val="222A35"/>
              </a:solidFill>
            </a:ln>
          </p:spPr>
          <p:txBody>
            <a:bodyPr vert="horz" wrap="square" lIns="68580" tIns="34290" rIns="68580" bIns="34290" numCol="1" anchor="t" anchorCtr="0" compatLnSpc="1">
              <a:prstTxWarp prst="textNoShape">
                <a:avLst/>
              </a:prstTxWarp>
            </a:bodyPr>
            <a:lstStyle/>
            <a:p>
              <a:endParaRPr lang="en-US" sz="2000" dirty="0">
                <a:latin typeface="Calibri" panose="020F0502020204030204" pitchFamily="34" charset="0"/>
              </a:endParaRPr>
            </a:p>
          </p:txBody>
        </p:sp>
        <p:sp>
          <p:nvSpPr>
            <p:cNvPr id="22" name="Freeform 143">
              <a:extLst>
                <a:ext uri="{FF2B5EF4-FFF2-40B4-BE49-F238E27FC236}">
                  <a16:creationId xmlns:a16="http://schemas.microsoft.com/office/drawing/2014/main" xmlns="" id="{A4D78AB5-DF77-4A70-89EF-614D6D58E16F}"/>
                </a:ext>
              </a:extLst>
            </p:cNvPr>
            <p:cNvSpPr>
              <a:spLocks/>
            </p:cNvSpPr>
            <p:nvPr/>
          </p:nvSpPr>
          <p:spPr bwMode="auto">
            <a:xfrm rot="12600000">
              <a:off x="3466000" y="4610419"/>
              <a:ext cx="633413" cy="1050924"/>
            </a:xfrm>
            <a:custGeom>
              <a:avLst/>
              <a:gdLst>
                <a:gd name="T0" fmla="*/ 1563 w 1594"/>
                <a:gd name="T1" fmla="*/ 270 h 2645"/>
                <a:gd name="T2" fmla="*/ 1576 w 1594"/>
                <a:gd name="T3" fmla="*/ 235 h 2645"/>
                <a:gd name="T4" fmla="*/ 1548 w 1594"/>
                <a:gd name="T5" fmla="*/ 213 h 2645"/>
                <a:gd name="T6" fmla="*/ 1528 w 1594"/>
                <a:gd name="T7" fmla="*/ 192 h 2645"/>
                <a:gd name="T8" fmla="*/ 1494 w 1594"/>
                <a:gd name="T9" fmla="*/ 192 h 2645"/>
                <a:gd name="T10" fmla="*/ 1145 w 1594"/>
                <a:gd name="T11" fmla="*/ 62 h 2645"/>
                <a:gd name="T12" fmla="*/ 1079 w 1594"/>
                <a:gd name="T13" fmla="*/ 40 h 2645"/>
                <a:gd name="T14" fmla="*/ 969 w 1594"/>
                <a:gd name="T15" fmla="*/ 0 h 2645"/>
                <a:gd name="T16" fmla="*/ 943 w 1594"/>
                <a:gd name="T17" fmla="*/ 31 h 2645"/>
                <a:gd name="T18" fmla="*/ 932 w 1594"/>
                <a:gd name="T19" fmla="*/ 30 h 2645"/>
                <a:gd name="T20" fmla="*/ 924 w 1594"/>
                <a:gd name="T21" fmla="*/ 28 h 2645"/>
                <a:gd name="T22" fmla="*/ 900 w 1594"/>
                <a:gd name="T23" fmla="*/ 40 h 2645"/>
                <a:gd name="T24" fmla="*/ 885 w 1594"/>
                <a:gd name="T25" fmla="*/ 38 h 2645"/>
                <a:gd name="T26" fmla="*/ 871 w 1594"/>
                <a:gd name="T27" fmla="*/ 91 h 2645"/>
                <a:gd name="T28" fmla="*/ 1103 w 1594"/>
                <a:gd name="T29" fmla="*/ 172 h 2645"/>
                <a:gd name="T30" fmla="*/ 1141 w 1594"/>
                <a:gd name="T31" fmla="*/ 193 h 2645"/>
                <a:gd name="T32" fmla="*/ 1284 w 1594"/>
                <a:gd name="T33" fmla="*/ 236 h 2645"/>
                <a:gd name="T34" fmla="*/ 926 w 1594"/>
                <a:gd name="T35" fmla="*/ 378 h 2645"/>
                <a:gd name="T36" fmla="*/ 567 w 1594"/>
                <a:gd name="T37" fmla="*/ 673 h 2645"/>
                <a:gd name="T38" fmla="*/ 344 w 1594"/>
                <a:gd name="T39" fmla="*/ 991 h 2645"/>
                <a:gd name="T40" fmla="*/ 220 w 1594"/>
                <a:gd name="T41" fmla="*/ 1286 h 2645"/>
                <a:gd name="T42" fmla="*/ 58 w 1594"/>
                <a:gd name="T43" fmla="*/ 1689 h 2645"/>
                <a:gd name="T44" fmla="*/ 1 w 1594"/>
                <a:gd name="T45" fmla="*/ 2202 h 2645"/>
                <a:gd name="T46" fmla="*/ 61 w 1594"/>
                <a:gd name="T47" fmla="*/ 2495 h 2645"/>
                <a:gd name="T48" fmla="*/ 115 w 1594"/>
                <a:gd name="T49" fmla="*/ 2618 h 2645"/>
                <a:gd name="T50" fmla="*/ 138 w 1594"/>
                <a:gd name="T51" fmla="*/ 2608 h 2645"/>
                <a:gd name="T52" fmla="*/ 83 w 1594"/>
                <a:gd name="T53" fmla="*/ 2438 h 2645"/>
                <a:gd name="T54" fmla="*/ 143 w 1594"/>
                <a:gd name="T55" fmla="*/ 2543 h 2645"/>
                <a:gd name="T56" fmla="*/ 213 w 1594"/>
                <a:gd name="T57" fmla="*/ 2643 h 2645"/>
                <a:gd name="T58" fmla="*/ 250 w 1594"/>
                <a:gd name="T59" fmla="*/ 2627 h 2645"/>
                <a:gd name="T60" fmla="*/ 277 w 1594"/>
                <a:gd name="T61" fmla="*/ 2623 h 2645"/>
                <a:gd name="T62" fmla="*/ 290 w 1594"/>
                <a:gd name="T63" fmla="*/ 2587 h 2645"/>
                <a:gd name="T64" fmla="*/ 216 w 1594"/>
                <a:gd name="T65" fmla="*/ 2422 h 2645"/>
                <a:gd name="T66" fmla="*/ 176 w 1594"/>
                <a:gd name="T67" fmla="*/ 1975 h 2645"/>
                <a:gd name="T68" fmla="*/ 203 w 1594"/>
                <a:gd name="T69" fmla="*/ 1633 h 2645"/>
                <a:gd name="T70" fmla="*/ 335 w 1594"/>
                <a:gd name="T71" fmla="*/ 1313 h 2645"/>
                <a:gd name="T72" fmla="*/ 531 w 1594"/>
                <a:gd name="T73" fmla="*/ 1007 h 2645"/>
                <a:gd name="T74" fmla="*/ 828 w 1594"/>
                <a:gd name="T75" fmla="*/ 660 h 2645"/>
                <a:gd name="T76" fmla="*/ 985 w 1594"/>
                <a:gd name="T77" fmla="*/ 537 h 2645"/>
                <a:gd name="T78" fmla="*/ 1171 w 1594"/>
                <a:gd name="T79" fmla="*/ 464 h 2645"/>
                <a:gd name="T80" fmla="*/ 1035 w 1594"/>
                <a:gd name="T81" fmla="*/ 632 h 2645"/>
                <a:gd name="T82" fmla="*/ 1055 w 1594"/>
                <a:gd name="T83" fmla="*/ 669 h 2645"/>
                <a:gd name="T84" fmla="*/ 1077 w 1594"/>
                <a:gd name="T85" fmla="*/ 702 h 2645"/>
                <a:gd name="T86" fmla="*/ 1139 w 1594"/>
                <a:gd name="T87" fmla="*/ 669 h 2645"/>
                <a:gd name="T88" fmla="*/ 1202 w 1594"/>
                <a:gd name="T89" fmla="*/ 649 h 2645"/>
                <a:gd name="T90" fmla="*/ 1279 w 1594"/>
                <a:gd name="T91" fmla="*/ 573 h 2645"/>
                <a:gd name="T92" fmla="*/ 1580 w 1594"/>
                <a:gd name="T93" fmla="*/ 327 h 2645"/>
                <a:gd name="T94" fmla="*/ 1591 w 1594"/>
                <a:gd name="T95" fmla="*/ 290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2645">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solidFill>
              <a:schemeClr val="accent1"/>
            </a:solidFill>
            <a:ln>
              <a:solidFill>
                <a:srgbClr val="222A35"/>
              </a:solidFill>
            </a:ln>
          </p:spPr>
          <p:txBody>
            <a:bodyPr vert="horz" wrap="square" lIns="68580" tIns="34290" rIns="68580" bIns="34290" numCol="1" anchor="t" anchorCtr="0" compatLnSpc="1">
              <a:prstTxWarp prst="textNoShape">
                <a:avLst/>
              </a:prstTxWarp>
            </a:bodyPr>
            <a:lstStyle/>
            <a:p>
              <a:endParaRPr lang="en-US" sz="2000" dirty="0">
                <a:latin typeface="Calibri" panose="020F0502020204030204" pitchFamily="34" charset="0"/>
              </a:endParaRPr>
            </a:p>
          </p:txBody>
        </p:sp>
        <p:sp>
          <p:nvSpPr>
            <p:cNvPr id="23" name="Freeform 100">
              <a:extLst>
                <a:ext uri="{FF2B5EF4-FFF2-40B4-BE49-F238E27FC236}">
                  <a16:creationId xmlns:a16="http://schemas.microsoft.com/office/drawing/2014/main" xmlns="" id="{2D6B0CB9-3630-454F-AA05-DEFD5EC08B27}"/>
                </a:ext>
              </a:extLst>
            </p:cNvPr>
            <p:cNvSpPr>
              <a:spLocks/>
            </p:cNvSpPr>
            <p:nvPr/>
          </p:nvSpPr>
          <p:spPr bwMode="auto">
            <a:xfrm rot="16200000">
              <a:off x="3591232" y="3650704"/>
              <a:ext cx="280988" cy="1006476"/>
            </a:xfrm>
            <a:custGeom>
              <a:avLst/>
              <a:gdLst>
                <a:gd name="T0" fmla="*/ 624 w 705"/>
                <a:gd name="T1" fmla="*/ 494 h 2533"/>
                <a:gd name="T2" fmla="*/ 488 w 705"/>
                <a:gd name="T3" fmla="*/ 168 h 2533"/>
                <a:gd name="T4" fmla="*/ 431 w 705"/>
                <a:gd name="T5" fmla="*/ 8 h 2533"/>
                <a:gd name="T6" fmla="*/ 400 w 705"/>
                <a:gd name="T7" fmla="*/ 6 h 2533"/>
                <a:gd name="T8" fmla="*/ 391 w 705"/>
                <a:gd name="T9" fmla="*/ 30 h 2533"/>
                <a:gd name="T10" fmla="*/ 396 w 705"/>
                <a:gd name="T11" fmla="*/ 56 h 2533"/>
                <a:gd name="T12" fmla="*/ 396 w 705"/>
                <a:gd name="T13" fmla="*/ 59 h 2533"/>
                <a:gd name="T14" fmla="*/ 392 w 705"/>
                <a:gd name="T15" fmla="*/ 69 h 2533"/>
                <a:gd name="T16" fmla="*/ 386 w 705"/>
                <a:gd name="T17" fmla="*/ 81 h 2533"/>
                <a:gd name="T18" fmla="*/ 379 w 705"/>
                <a:gd name="T19" fmla="*/ 78 h 2533"/>
                <a:gd name="T20" fmla="*/ 377 w 705"/>
                <a:gd name="T21" fmla="*/ 74 h 2533"/>
                <a:gd name="T22" fmla="*/ 378 w 705"/>
                <a:gd name="T23" fmla="*/ 72 h 2533"/>
                <a:gd name="T24" fmla="*/ 375 w 705"/>
                <a:gd name="T25" fmla="*/ 47 h 2533"/>
                <a:gd name="T26" fmla="*/ 346 w 705"/>
                <a:gd name="T27" fmla="*/ 42 h 2533"/>
                <a:gd name="T28" fmla="*/ 339 w 705"/>
                <a:gd name="T29" fmla="*/ 51 h 2533"/>
                <a:gd name="T30" fmla="*/ 330 w 705"/>
                <a:gd name="T31" fmla="*/ 61 h 2533"/>
                <a:gd name="T32" fmla="*/ 300 w 705"/>
                <a:gd name="T33" fmla="*/ 125 h 2533"/>
                <a:gd name="T34" fmla="*/ 220 w 705"/>
                <a:gd name="T35" fmla="*/ 271 h 2533"/>
                <a:gd name="T36" fmla="*/ 124 w 705"/>
                <a:gd name="T37" fmla="*/ 459 h 2533"/>
                <a:gd name="T38" fmla="*/ 2 w 705"/>
                <a:gd name="T39" fmla="*/ 738 h 2533"/>
                <a:gd name="T40" fmla="*/ 7 w 705"/>
                <a:gd name="T41" fmla="*/ 760 h 2533"/>
                <a:gd name="T42" fmla="*/ 37 w 705"/>
                <a:gd name="T43" fmla="*/ 763 h 2533"/>
                <a:gd name="T44" fmla="*/ 49 w 705"/>
                <a:gd name="T45" fmla="*/ 741 h 2533"/>
                <a:gd name="T46" fmla="*/ 57 w 705"/>
                <a:gd name="T47" fmla="*/ 725 h 2533"/>
                <a:gd name="T48" fmla="*/ 54 w 705"/>
                <a:gd name="T49" fmla="*/ 735 h 2533"/>
                <a:gd name="T50" fmla="*/ 51 w 705"/>
                <a:gd name="T51" fmla="*/ 753 h 2533"/>
                <a:gd name="T52" fmla="*/ 75 w 705"/>
                <a:gd name="T53" fmla="*/ 774 h 2533"/>
                <a:gd name="T54" fmla="*/ 94 w 705"/>
                <a:gd name="T55" fmla="*/ 763 h 2533"/>
                <a:gd name="T56" fmla="*/ 121 w 705"/>
                <a:gd name="T57" fmla="*/ 704 h 2533"/>
                <a:gd name="T58" fmla="*/ 130 w 705"/>
                <a:gd name="T59" fmla="*/ 694 h 2533"/>
                <a:gd name="T60" fmla="*/ 155 w 705"/>
                <a:gd name="T61" fmla="*/ 643 h 2533"/>
                <a:gd name="T62" fmla="*/ 158 w 705"/>
                <a:gd name="T63" fmla="*/ 648 h 2533"/>
                <a:gd name="T64" fmla="*/ 175 w 705"/>
                <a:gd name="T65" fmla="*/ 655 h 2533"/>
                <a:gd name="T66" fmla="*/ 182 w 705"/>
                <a:gd name="T67" fmla="*/ 654 h 2533"/>
                <a:gd name="T68" fmla="*/ 193 w 705"/>
                <a:gd name="T69" fmla="*/ 642 h 2533"/>
                <a:gd name="T70" fmla="*/ 181 w 705"/>
                <a:gd name="T71" fmla="*/ 625 h 2533"/>
                <a:gd name="T72" fmla="*/ 182 w 705"/>
                <a:gd name="T73" fmla="*/ 621 h 2533"/>
                <a:gd name="T74" fmla="*/ 224 w 705"/>
                <a:gd name="T75" fmla="*/ 520 h 2533"/>
                <a:gd name="T76" fmla="*/ 250 w 705"/>
                <a:gd name="T77" fmla="*/ 457 h 2533"/>
                <a:gd name="T78" fmla="*/ 307 w 705"/>
                <a:gd name="T79" fmla="*/ 337 h 2533"/>
                <a:gd name="T80" fmla="*/ 346 w 705"/>
                <a:gd name="T81" fmla="*/ 330 h 2533"/>
                <a:gd name="T82" fmla="*/ 326 w 705"/>
                <a:gd name="T83" fmla="*/ 668 h 2533"/>
                <a:gd name="T84" fmla="*/ 327 w 705"/>
                <a:gd name="T85" fmla="*/ 1722 h 2533"/>
                <a:gd name="T86" fmla="*/ 391 w 705"/>
                <a:gd name="T87" fmla="*/ 2511 h 2533"/>
                <a:gd name="T88" fmla="*/ 404 w 705"/>
                <a:gd name="T89" fmla="*/ 2527 h 2533"/>
                <a:gd name="T90" fmla="*/ 426 w 705"/>
                <a:gd name="T91" fmla="*/ 2519 h 2533"/>
                <a:gd name="T92" fmla="*/ 423 w 705"/>
                <a:gd name="T93" fmla="*/ 2472 h 2533"/>
                <a:gd name="T94" fmla="*/ 425 w 705"/>
                <a:gd name="T95" fmla="*/ 2458 h 2533"/>
                <a:gd name="T96" fmla="*/ 464 w 705"/>
                <a:gd name="T97" fmla="*/ 2527 h 2533"/>
                <a:gd name="T98" fmla="*/ 521 w 705"/>
                <a:gd name="T99" fmla="*/ 2524 h 2533"/>
                <a:gd name="T100" fmla="*/ 530 w 705"/>
                <a:gd name="T101" fmla="*/ 2508 h 2533"/>
                <a:gd name="T102" fmla="*/ 510 w 705"/>
                <a:gd name="T103" fmla="*/ 1683 h 2533"/>
                <a:gd name="T104" fmla="*/ 451 w 705"/>
                <a:gd name="T105" fmla="*/ 584 h 2533"/>
                <a:gd name="T106" fmla="*/ 528 w 705"/>
                <a:gd name="T107" fmla="*/ 525 h 2533"/>
                <a:gd name="T108" fmla="*/ 631 w 705"/>
                <a:gd name="T109" fmla="*/ 750 h 2533"/>
                <a:gd name="T110" fmla="*/ 657 w 705"/>
                <a:gd name="T111" fmla="*/ 752 h 2533"/>
                <a:gd name="T112" fmla="*/ 671 w 705"/>
                <a:gd name="T113" fmla="*/ 738 h 2533"/>
                <a:gd name="T114" fmla="*/ 690 w 705"/>
                <a:gd name="T115" fmla="*/ 720 h 2533"/>
                <a:gd name="T116" fmla="*/ 687 w 705"/>
                <a:gd name="T117" fmla="*/ 706 h 2533"/>
                <a:gd name="T118" fmla="*/ 696 w 705"/>
                <a:gd name="T119" fmla="*/ 699 h 2533"/>
                <a:gd name="T120" fmla="*/ 702 w 705"/>
                <a:gd name="T121" fmla="*/ 673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5" h="2533">
                  <a:moveTo>
                    <a:pt x="702" y="673"/>
                  </a:moveTo>
                  <a:lnTo>
                    <a:pt x="624" y="494"/>
                  </a:lnTo>
                  <a:lnTo>
                    <a:pt x="540" y="317"/>
                  </a:lnTo>
                  <a:lnTo>
                    <a:pt x="488" y="168"/>
                  </a:lnTo>
                  <a:lnTo>
                    <a:pt x="436" y="17"/>
                  </a:lnTo>
                  <a:lnTo>
                    <a:pt x="431" y="8"/>
                  </a:lnTo>
                  <a:lnTo>
                    <a:pt x="417" y="0"/>
                  </a:lnTo>
                  <a:lnTo>
                    <a:pt x="400" y="6"/>
                  </a:lnTo>
                  <a:lnTo>
                    <a:pt x="391" y="20"/>
                  </a:lnTo>
                  <a:lnTo>
                    <a:pt x="391" y="30"/>
                  </a:lnTo>
                  <a:lnTo>
                    <a:pt x="394" y="43"/>
                  </a:lnTo>
                  <a:lnTo>
                    <a:pt x="396" y="56"/>
                  </a:lnTo>
                  <a:lnTo>
                    <a:pt x="396" y="57"/>
                  </a:lnTo>
                  <a:lnTo>
                    <a:pt x="396" y="59"/>
                  </a:lnTo>
                  <a:lnTo>
                    <a:pt x="394" y="64"/>
                  </a:lnTo>
                  <a:lnTo>
                    <a:pt x="392" y="69"/>
                  </a:lnTo>
                  <a:lnTo>
                    <a:pt x="390" y="76"/>
                  </a:lnTo>
                  <a:lnTo>
                    <a:pt x="386" y="81"/>
                  </a:lnTo>
                  <a:lnTo>
                    <a:pt x="383" y="79"/>
                  </a:lnTo>
                  <a:lnTo>
                    <a:pt x="379" y="78"/>
                  </a:lnTo>
                  <a:lnTo>
                    <a:pt x="378" y="77"/>
                  </a:lnTo>
                  <a:lnTo>
                    <a:pt x="377" y="74"/>
                  </a:lnTo>
                  <a:lnTo>
                    <a:pt x="378" y="73"/>
                  </a:lnTo>
                  <a:lnTo>
                    <a:pt x="378" y="72"/>
                  </a:lnTo>
                  <a:lnTo>
                    <a:pt x="381" y="63"/>
                  </a:lnTo>
                  <a:lnTo>
                    <a:pt x="375" y="47"/>
                  </a:lnTo>
                  <a:lnTo>
                    <a:pt x="361" y="38"/>
                  </a:lnTo>
                  <a:lnTo>
                    <a:pt x="346" y="42"/>
                  </a:lnTo>
                  <a:lnTo>
                    <a:pt x="340" y="50"/>
                  </a:lnTo>
                  <a:lnTo>
                    <a:pt x="339" y="51"/>
                  </a:lnTo>
                  <a:lnTo>
                    <a:pt x="338" y="54"/>
                  </a:lnTo>
                  <a:lnTo>
                    <a:pt x="330" y="61"/>
                  </a:lnTo>
                  <a:lnTo>
                    <a:pt x="327" y="73"/>
                  </a:lnTo>
                  <a:lnTo>
                    <a:pt x="300" y="125"/>
                  </a:lnTo>
                  <a:lnTo>
                    <a:pt x="274" y="177"/>
                  </a:lnTo>
                  <a:lnTo>
                    <a:pt x="220" y="271"/>
                  </a:lnTo>
                  <a:lnTo>
                    <a:pt x="171" y="369"/>
                  </a:lnTo>
                  <a:lnTo>
                    <a:pt x="124" y="459"/>
                  </a:lnTo>
                  <a:lnTo>
                    <a:pt x="38" y="643"/>
                  </a:lnTo>
                  <a:lnTo>
                    <a:pt x="2" y="738"/>
                  </a:lnTo>
                  <a:lnTo>
                    <a:pt x="0" y="747"/>
                  </a:lnTo>
                  <a:lnTo>
                    <a:pt x="7" y="760"/>
                  </a:lnTo>
                  <a:lnTo>
                    <a:pt x="22" y="766"/>
                  </a:lnTo>
                  <a:lnTo>
                    <a:pt x="37" y="763"/>
                  </a:lnTo>
                  <a:lnTo>
                    <a:pt x="42" y="756"/>
                  </a:lnTo>
                  <a:lnTo>
                    <a:pt x="49" y="741"/>
                  </a:lnTo>
                  <a:lnTo>
                    <a:pt x="57" y="725"/>
                  </a:lnTo>
                  <a:lnTo>
                    <a:pt x="57" y="725"/>
                  </a:lnTo>
                  <a:lnTo>
                    <a:pt x="57" y="725"/>
                  </a:lnTo>
                  <a:lnTo>
                    <a:pt x="54" y="735"/>
                  </a:lnTo>
                  <a:lnTo>
                    <a:pt x="53" y="744"/>
                  </a:lnTo>
                  <a:lnTo>
                    <a:pt x="51" y="753"/>
                  </a:lnTo>
                  <a:lnTo>
                    <a:pt x="60" y="768"/>
                  </a:lnTo>
                  <a:lnTo>
                    <a:pt x="75" y="774"/>
                  </a:lnTo>
                  <a:lnTo>
                    <a:pt x="89" y="770"/>
                  </a:lnTo>
                  <a:lnTo>
                    <a:pt x="94" y="763"/>
                  </a:lnTo>
                  <a:lnTo>
                    <a:pt x="107" y="733"/>
                  </a:lnTo>
                  <a:lnTo>
                    <a:pt x="121" y="704"/>
                  </a:lnTo>
                  <a:lnTo>
                    <a:pt x="127" y="700"/>
                  </a:lnTo>
                  <a:lnTo>
                    <a:pt x="130" y="694"/>
                  </a:lnTo>
                  <a:lnTo>
                    <a:pt x="143" y="669"/>
                  </a:lnTo>
                  <a:lnTo>
                    <a:pt x="155" y="643"/>
                  </a:lnTo>
                  <a:lnTo>
                    <a:pt x="156" y="646"/>
                  </a:lnTo>
                  <a:lnTo>
                    <a:pt x="158" y="648"/>
                  </a:lnTo>
                  <a:lnTo>
                    <a:pt x="164" y="655"/>
                  </a:lnTo>
                  <a:lnTo>
                    <a:pt x="175" y="655"/>
                  </a:lnTo>
                  <a:lnTo>
                    <a:pt x="178" y="654"/>
                  </a:lnTo>
                  <a:lnTo>
                    <a:pt x="182" y="654"/>
                  </a:lnTo>
                  <a:lnTo>
                    <a:pt x="187" y="651"/>
                  </a:lnTo>
                  <a:lnTo>
                    <a:pt x="193" y="642"/>
                  </a:lnTo>
                  <a:lnTo>
                    <a:pt x="190" y="632"/>
                  </a:lnTo>
                  <a:lnTo>
                    <a:pt x="181" y="625"/>
                  </a:lnTo>
                  <a:lnTo>
                    <a:pt x="175" y="625"/>
                  </a:lnTo>
                  <a:lnTo>
                    <a:pt x="182" y="621"/>
                  </a:lnTo>
                  <a:lnTo>
                    <a:pt x="200" y="588"/>
                  </a:lnTo>
                  <a:lnTo>
                    <a:pt x="224" y="520"/>
                  </a:lnTo>
                  <a:lnTo>
                    <a:pt x="233" y="494"/>
                  </a:lnTo>
                  <a:lnTo>
                    <a:pt x="250" y="457"/>
                  </a:lnTo>
                  <a:lnTo>
                    <a:pt x="267" y="419"/>
                  </a:lnTo>
                  <a:lnTo>
                    <a:pt x="307" y="337"/>
                  </a:lnTo>
                  <a:lnTo>
                    <a:pt x="348" y="254"/>
                  </a:lnTo>
                  <a:lnTo>
                    <a:pt x="346" y="330"/>
                  </a:lnTo>
                  <a:lnTo>
                    <a:pt x="343" y="405"/>
                  </a:lnTo>
                  <a:lnTo>
                    <a:pt x="326" y="668"/>
                  </a:lnTo>
                  <a:lnTo>
                    <a:pt x="315" y="1195"/>
                  </a:lnTo>
                  <a:lnTo>
                    <a:pt x="327" y="1722"/>
                  </a:lnTo>
                  <a:lnTo>
                    <a:pt x="364" y="2248"/>
                  </a:lnTo>
                  <a:lnTo>
                    <a:pt x="391" y="2511"/>
                  </a:lnTo>
                  <a:lnTo>
                    <a:pt x="394" y="2519"/>
                  </a:lnTo>
                  <a:lnTo>
                    <a:pt x="404" y="2527"/>
                  </a:lnTo>
                  <a:lnTo>
                    <a:pt x="417" y="2527"/>
                  </a:lnTo>
                  <a:lnTo>
                    <a:pt x="426" y="2519"/>
                  </a:lnTo>
                  <a:lnTo>
                    <a:pt x="427" y="2511"/>
                  </a:lnTo>
                  <a:lnTo>
                    <a:pt x="423" y="2472"/>
                  </a:lnTo>
                  <a:lnTo>
                    <a:pt x="420" y="2433"/>
                  </a:lnTo>
                  <a:lnTo>
                    <a:pt x="425" y="2458"/>
                  </a:lnTo>
                  <a:lnTo>
                    <a:pt x="440" y="2499"/>
                  </a:lnTo>
                  <a:lnTo>
                    <a:pt x="464" y="2527"/>
                  </a:lnTo>
                  <a:lnTo>
                    <a:pt x="499" y="2533"/>
                  </a:lnTo>
                  <a:lnTo>
                    <a:pt x="521" y="2524"/>
                  </a:lnTo>
                  <a:lnTo>
                    <a:pt x="528" y="2518"/>
                  </a:lnTo>
                  <a:lnTo>
                    <a:pt x="530" y="2508"/>
                  </a:lnTo>
                  <a:lnTo>
                    <a:pt x="526" y="2232"/>
                  </a:lnTo>
                  <a:lnTo>
                    <a:pt x="510" y="1683"/>
                  </a:lnTo>
                  <a:lnTo>
                    <a:pt x="486" y="1133"/>
                  </a:lnTo>
                  <a:lnTo>
                    <a:pt x="451" y="584"/>
                  </a:lnTo>
                  <a:lnTo>
                    <a:pt x="431" y="309"/>
                  </a:lnTo>
                  <a:lnTo>
                    <a:pt x="528" y="525"/>
                  </a:lnTo>
                  <a:lnTo>
                    <a:pt x="627" y="742"/>
                  </a:lnTo>
                  <a:lnTo>
                    <a:pt x="631" y="750"/>
                  </a:lnTo>
                  <a:lnTo>
                    <a:pt x="644" y="755"/>
                  </a:lnTo>
                  <a:lnTo>
                    <a:pt x="657" y="752"/>
                  </a:lnTo>
                  <a:lnTo>
                    <a:pt x="668" y="744"/>
                  </a:lnTo>
                  <a:lnTo>
                    <a:pt x="671" y="738"/>
                  </a:lnTo>
                  <a:lnTo>
                    <a:pt x="680" y="735"/>
                  </a:lnTo>
                  <a:lnTo>
                    <a:pt x="690" y="720"/>
                  </a:lnTo>
                  <a:lnTo>
                    <a:pt x="688" y="708"/>
                  </a:lnTo>
                  <a:lnTo>
                    <a:pt x="687" y="706"/>
                  </a:lnTo>
                  <a:lnTo>
                    <a:pt x="687" y="703"/>
                  </a:lnTo>
                  <a:lnTo>
                    <a:pt x="696" y="699"/>
                  </a:lnTo>
                  <a:lnTo>
                    <a:pt x="705" y="685"/>
                  </a:lnTo>
                  <a:lnTo>
                    <a:pt x="702" y="673"/>
                  </a:lnTo>
                </a:path>
              </a:pathLst>
            </a:custGeom>
            <a:solidFill>
              <a:schemeClr val="accent1"/>
            </a:solidFill>
            <a:ln>
              <a:solidFill>
                <a:srgbClr val="222A35"/>
              </a:solidFill>
            </a:ln>
          </p:spPr>
          <p:txBody>
            <a:bodyPr vert="horz" wrap="square" lIns="68580" tIns="34290" rIns="68580" bIns="34290" numCol="1" anchor="t" anchorCtr="0" compatLnSpc="1">
              <a:prstTxWarp prst="textNoShape">
                <a:avLst/>
              </a:prstTxWarp>
            </a:bodyPr>
            <a:lstStyle/>
            <a:p>
              <a:endParaRPr lang="en-US" sz="2000" dirty="0">
                <a:latin typeface="Calibri" panose="020F0502020204030204" pitchFamily="34" charset="0"/>
              </a:endParaRPr>
            </a:p>
          </p:txBody>
        </p:sp>
      </p:grpSp>
      <p:grpSp>
        <p:nvGrpSpPr>
          <p:cNvPr id="9" name="Group 34">
            <a:extLst>
              <a:ext uri="{FF2B5EF4-FFF2-40B4-BE49-F238E27FC236}">
                <a16:creationId xmlns:a16="http://schemas.microsoft.com/office/drawing/2014/main" xmlns="" id="{4EDE6D82-9EF9-48C2-93A8-7C23A06C84B1}"/>
              </a:ext>
            </a:extLst>
          </p:cNvPr>
          <p:cNvGrpSpPr/>
          <p:nvPr/>
        </p:nvGrpSpPr>
        <p:grpSpPr>
          <a:xfrm>
            <a:off x="7436032" y="2360558"/>
            <a:ext cx="598611" cy="1734559"/>
            <a:chOff x="8676866" y="2788618"/>
            <a:chExt cx="1006474" cy="2853524"/>
          </a:xfrm>
        </p:grpSpPr>
        <p:sp>
          <p:nvSpPr>
            <p:cNvPr id="18" name="Freeform 137">
              <a:extLst>
                <a:ext uri="{FF2B5EF4-FFF2-40B4-BE49-F238E27FC236}">
                  <a16:creationId xmlns:a16="http://schemas.microsoft.com/office/drawing/2014/main" xmlns="" id="{4D2FA2E5-5D26-4DE7-9039-7CF53955891A}"/>
                </a:ext>
              </a:extLst>
            </p:cNvPr>
            <p:cNvSpPr>
              <a:spLocks/>
            </p:cNvSpPr>
            <p:nvPr/>
          </p:nvSpPr>
          <p:spPr bwMode="auto">
            <a:xfrm rot="1772073" flipH="1">
              <a:off x="8788720" y="2788618"/>
              <a:ext cx="696764" cy="1036638"/>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accent1"/>
            </a:solidFill>
            <a:ln>
              <a:solidFill>
                <a:srgbClr val="222A35"/>
              </a:solidFill>
            </a:ln>
          </p:spPr>
          <p:txBody>
            <a:bodyPr vert="horz" wrap="square" lIns="68580" tIns="34290" rIns="68580" bIns="34290" numCol="1" anchor="t" anchorCtr="0" compatLnSpc="1">
              <a:prstTxWarp prst="textNoShape">
                <a:avLst/>
              </a:prstTxWarp>
            </a:bodyPr>
            <a:lstStyle/>
            <a:p>
              <a:endParaRPr lang="en-US" sz="2000" dirty="0">
                <a:latin typeface="Calibri" panose="020F0502020204030204" pitchFamily="34" charset="0"/>
              </a:endParaRPr>
            </a:p>
          </p:txBody>
        </p:sp>
        <p:sp>
          <p:nvSpPr>
            <p:cNvPr id="19" name="Freeform 143">
              <a:extLst>
                <a:ext uri="{FF2B5EF4-FFF2-40B4-BE49-F238E27FC236}">
                  <a16:creationId xmlns:a16="http://schemas.microsoft.com/office/drawing/2014/main" xmlns="" id="{62729B96-704A-44F7-817D-743DB7EE341C}"/>
                </a:ext>
              </a:extLst>
            </p:cNvPr>
            <p:cNvSpPr>
              <a:spLocks/>
            </p:cNvSpPr>
            <p:nvPr/>
          </p:nvSpPr>
          <p:spPr bwMode="auto">
            <a:xfrm rot="9000000" flipH="1">
              <a:off x="8939875" y="4591218"/>
              <a:ext cx="636175" cy="1050924"/>
            </a:xfrm>
            <a:custGeom>
              <a:avLst/>
              <a:gdLst>
                <a:gd name="T0" fmla="*/ 1563 w 1594"/>
                <a:gd name="T1" fmla="*/ 270 h 2645"/>
                <a:gd name="T2" fmla="*/ 1576 w 1594"/>
                <a:gd name="T3" fmla="*/ 235 h 2645"/>
                <a:gd name="T4" fmla="*/ 1548 w 1594"/>
                <a:gd name="T5" fmla="*/ 213 h 2645"/>
                <a:gd name="T6" fmla="*/ 1528 w 1594"/>
                <a:gd name="T7" fmla="*/ 192 h 2645"/>
                <a:gd name="T8" fmla="*/ 1494 w 1594"/>
                <a:gd name="T9" fmla="*/ 192 h 2645"/>
                <a:gd name="T10" fmla="*/ 1145 w 1594"/>
                <a:gd name="T11" fmla="*/ 62 h 2645"/>
                <a:gd name="T12" fmla="*/ 1079 w 1594"/>
                <a:gd name="T13" fmla="*/ 40 h 2645"/>
                <a:gd name="T14" fmla="*/ 969 w 1594"/>
                <a:gd name="T15" fmla="*/ 0 h 2645"/>
                <a:gd name="T16" fmla="*/ 943 w 1594"/>
                <a:gd name="T17" fmla="*/ 31 h 2645"/>
                <a:gd name="T18" fmla="*/ 932 w 1594"/>
                <a:gd name="T19" fmla="*/ 30 h 2645"/>
                <a:gd name="T20" fmla="*/ 924 w 1594"/>
                <a:gd name="T21" fmla="*/ 28 h 2645"/>
                <a:gd name="T22" fmla="*/ 900 w 1594"/>
                <a:gd name="T23" fmla="*/ 40 h 2645"/>
                <a:gd name="T24" fmla="*/ 885 w 1594"/>
                <a:gd name="T25" fmla="*/ 38 h 2645"/>
                <a:gd name="T26" fmla="*/ 871 w 1594"/>
                <a:gd name="T27" fmla="*/ 91 h 2645"/>
                <a:gd name="T28" fmla="*/ 1103 w 1594"/>
                <a:gd name="T29" fmla="*/ 172 h 2645"/>
                <a:gd name="T30" fmla="*/ 1141 w 1594"/>
                <a:gd name="T31" fmla="*/ 193 h 2645"/>
                <a:gd name="T32" fmla="*/ 1284 w 1594"/>
                <a:gd name="T33" fmla="*/ 236 h 2645"/>
                <a:gd name="T34" fmla="*/ 926 w 1594"/>
                <a:gd name="T35" fmla="*/ 378 h 2645"/>
                <a:gd name="T36" fmla="*/ 567 w 1594"/>
                <a:gd name="T37" fmla="*/ 673 h 2645"/>
                <a:gd name="T38" fmla="*/ 344 w 1594"/>
                <a:gd name="T39" fmla="*/ 991 h 2645"/>
                <a:gd name="T40" fmla="*/ 220 w 1594"/>
                <a:gd name="T41" fmla="*/ 1286 h 2645"/>
                <a:gd name="T42" fmla="*/ 58 w 1594"/>
                <a:gd name="T43" fmla="*/ 1689 h 2645"/>
                <a:gd name="T44" fmla="*/ 1 w 1594"/>
                <a:gd name="T45" fmla="*/ 2202 h 2645"/>
                <a:gd name="T46" fmla="*/ 61 w 1594"/>
                <a:gd name="T47" fmla="*/ 2495 h 2645"/>
                <a:gd name="T48" fmla="*/ 115 w 1594"/>
                <a:gd name="T49" fmla="*/ 2618 h 2645"/>
                <a:gd name="T50" fmla="*/ 138 w 1594"/>
                <a:gd name="T51" fmla="*/ 2608 h 2645"/>
                <a:gd name="T52" fmla="*/ 83 w 1594"/>
                <a:gd name="T53" fmla="*/ 2438 h 2645"/>
                <a:gd name="T54" fmla="*/ 143 w 1594"/>
                <a:gd name="T55" fmla="*/ 2543 h 2645"/>
                <a:gd name="T56" fmla="*/ 213 w 1594"/>
                <a:gd name="T57" fmla="*/ 2643 h 2645"/>
                <a:gd name="T58" fmla="*/ 250 w 1594"/>
                <a:gd name="T59" fmla="*/ 2627 h 2645"/>
                <a:gd name="T60" fmla="*/ 277 w 1594"/>
                <a:gd name="T61" fmla="*/ 2623 h 2645"/>
                <a:gd name="T62" fmla="*/ 290 w 1594"/>
                <a:gd name="T63" fmla="*/ 2587 h 2645"/>
                <a:gd name="T64" fmla="*/ 216 w 1594"/>
                <a:gd name="T65" fmla="*/ 2422 h 2645"/>
                <a:gd name="T66" fmla="*/ 176 w 1594"/>
                <a:gd name="T67" fmla="*/ 1975 h 2645"/>
                <a:gd name="T68" fmla="*/ 203 w 1594"/>
                <a:gd name="T69" fmla="*/ 1633 h 2645"/>
                <a:gd name="T70" fmla="*/ 335 w 1594"/>
                <a:gd name="T71" fmla="*/ 1313 h 2645"/>
                <a:gd name="T72" fmla="*/ 531 w 1594"/>
                <a:gd name="T73" fmla="*/ 1007 h 2645"/>
                <a:gd name="T74" fmla="*/ 828 w 1594"/>
                <a:gd name="T75" fmla="*/ 660 h 2645"/>
                <a:gd name="T76" fmla="*/ 985 w 1594"/>
                <a:gd name="T77" fmla="*/ 537 h 2645"/>
                <a:gd name="T78" fmla="*/ 1171 w 1594"/>
                <a:gd name="T79" fmla="*/ 464 h 2645"/>
                <a:gd name="T80" fmla="*/ 1035 w 1594"/>
                <a:gd name="T81" fmla="*/ 632 h 2645"/>
                <a:gd name="T82" fmla="*/ 1055 w 1594"/>
                <a:gd name="T83" fmla="*/ 669 h 2645"/>
                <a:gd name="T84" fmla="*/ 1077 w 1594"/>
                <a:gd name="T85" fmla="*/ 702 h 2645"/>
                <a:gd name="T86" fmla="*/ 1139 w 1594"/>
                <a:gd name="T87" fmla="*/ 669 h 2645"/>
                <a:gd name="T88" fmla="*/ 1202 w 1594"/>
                <a:gd name="T89" fmla="*/ 649 h 2645"/>
                <a:gd name="T90" fmla="*/ 1279 w 1594"/>
                <a:gd name="T91" fmla="*/ 573 h 2645"/>
                <a:gd name="T92" fmla="*/ 1580 w 1594"/>
                <a:gd name="T93" fmla="*/ 327 h 2645"/>
                <a:gd name="T94" fmla="*/ 1591 w 1594"/>
                <a:gd name="T95" fmla="*/ 290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2645">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solidFill>
              <a:schemeClr val="accent1"/>
            </a:solidFill>
            <a:ln>
              <a:solidFill>
                <a:srgbClr val="222A35"/>
              </a:solidFill>
            </a:ln>
          </p:spPr>
          <p:txBody>
            <a:bodyPr vert="horz" wrap="square" lIns="68580" tIns="34290" rIns="68580" bIns="34290" numCol="1" anchor="t" anchorCtr="0" compatLnSpc="1">
              <a:prstTxWarp prst="textNoShape">
                <a:avLst/>
              </a:prstTxWarp>
            </a:bodyPr>
            <a:lstStyle/>
            <a:p>
              <a:endParaRPr lang="en-US" sz="2000" dirty="0">
                <a:latin typeface="Calibri" panose="020F0502020204030204" pitchFamily="34" charset="0"/>
              </a:endParaRPr>
            </a:p>
          </p:txBody>
        </p:sp>
        <p:sp>
          <p:nvSpPr>
            <p:cNvPr id="20" name="Freeform 100">
              <a:extLst>
                <a:ext uri="{FF2B5EF4-FFF2-40B4-BE49-F238E27FC236}">
                  <a16:creationId xmlns:a16="http://schemas.microsoft.com/office/drawing/2014/main" xmlns="" id="{5854C37D-9D2E-4E75-8D78-076D1A3F3888}"/>
                </a:ext>
              </a:extLst>
            </p:cNvPr>
            <p:cNvSpPr>
              <a:spLocks/>
            </p:cNvSpPr>
            <p:nvPr/>
          </p:nvSpPr>
          <p:spPr bwMode="auto">
            <a:xfrm rot="5400000">
              <a:off x="9039609" y="3650706"/>
              <a:ext cx="280988" cy="1006474"/>
            </a:xfrm>
            <a:custGeom>
              <a:avLst/>
              <a:gdLst>
                <a:gd name="T0" fmla="*/ 624 w 705"/>
                <a:gd name="T1" fmla="*/ 494 h 2533"/>
                <a:gd name="T2" fmla="*/ 488 w 705"/>
                <a:gd name="T3" fmla="*/ 168 h 2533"/>
                <a:gd name="T4" fmla="*/ 431 w 705"/>
                <a:gd name="T5" fmla="*/ 8 h 2533"/>
                <a:gd name="T6" fmla="*/ 400 w 705"/>
                <a:gd name="T7" fmla="*/ 6 h 2533"/>
                <a:gd name="T8" fmla="*/ 391 w 705"/>
                <a:gd name="T9" fmla="*/ 30 h 2533"/>
                <a:gd name="T10" fmla="*/ 396 w 705"/>
                <a:gd name="T11" fmla="*/ 56 h 2533"/>
                <a:gd name="T12" fmla="*/ 396 w 705"/>
                <a:gd name="T13" fmla="*/ 59 h 2533"/>
                <a:gd name="T14" fmla="*/ 392 w 705"/>
                <a:gd name="T15" fmla="*/ 69 h 2533"/>
                <a:gd name="T16" fmla="*/ 386 w 705"/>
                <a:gd name="T17" fmla="*/ 81 h 2533"/>
                <a:gd name="T18" fmla="*/ 379 w 705"/>
                <a:gd name="T19" fmla="*/ 78 h 2533"/>
                <a:gd name="T20" fmla="*/ 377 w 705"/>
                <a:gd name="T21" fmla="*/ 74 h 2533"/>
                <a:gd name="T22" fmla="*/ 378 w 705"/>
                <a:gd name="T23" fmla="*/ 72 h 2533"/>
                <a:gd name="T24" fmla="*/ 375 w 705"/>
                <a:gd name="T25" fmla="*/ 47 h 2533"/>
                <a:gd name="T26" fmla="*/ 346 w 705"/>
                <a:gd name="T27" fmla="*/ 42 h 2533"/>
                <a:gd name="T28" fmla="*/ 339 w 705"/>
                <a:gd name="T29" fmla="*/ 51 h 2533"/>
                <a:gd name="T30" fmla="*/ 330 w 705"/>
                <a:gd name="T31" fmla="*/ 61 h 2533"/>
                <a:gd name="T32" fmla="*/ 300 w 705"/>
                <a:gd name="T33" fmla="*/ 125 h 2533"/>
                <a:gd name="T34" fmla="*/ 220 w 705"/>
                <a:gd name="T35" fmla="*/ 271 h 2533"/>
                <a:gd name="T36" fmla="*/ 124 w 705"/>
                <a:gd name="T37" fmla="*/ 459 h 2533"/>
                <a:gd name="T38" fmla="*/ 2 w 705"/>
                <a:gd name="T39" fmla="*/ 738 h 2533"/>
                <a:gd name="T40" fmla="*/ 7 w 705"/>
                <a:gd name="T41" fmla="*/ 760 h 2533"/>
                <a:gd name="T42" fmla="*/ 37 w 705"/>
                <a:gd name="T43" fmla="*/ 763 h 2533"/>
                <a:gd name="T44" fmla="*/ 49 w 705"/>
                <a:gd name="T45" fmla="*/ 741 h 2533"/>
                <a:gd name="T46" fmla="*/ 57 w 705"/>
                <a:gd name="T47" fmla="*/ 725 h 2533"/>
                <a:gd name="T48" fmla="*/ 54 w 705"/>
                <a:gd name="T49" fmla="*/ 735 h 2533"/>
                <a:gd name="T50" fmla="*/ 51 w 705"/>
                <a:gd name="T51" fmla="*/ 753 h 2533"/>
                <a:gd name="T52" fmla="*/ 75 w 705"/>
                <a:gd name="T53" fmla="*/ 774 h 2533"/>
                <a:gd name="T54" fmla="*/ 94 w 705"/>
                <a:gd name="T55" fmla="*/ 763 h 2533"/>
                <a:gd name="T56" fmla="*/ 121 w 705"/>
                <a:gd name="T57" fmla="*/ 704 h 2533"/>
                <a:gd name="T58" fmla="*/ 130 w 705"/>
                <a:gd name="T59" fmla="*/ 694 h 2533"/>
                <a:gd name="T60" fmla="*/ 155 w 705"/>
                <a:gd name="T61" fmla="*/ 643 h 2533"/>
                <a:gd name="T62" fmla="*/ 158 w 705"/>
                <a:gd name="T63" fmla="*/ 648 h 2533"/>
                <a:gd name="T64" fmla="*/ 175 w 705"/>
                <a:gd name="T65" fmla="*/ 655 h 2533"/>
                <a:gd name="T66" fmla="*/ 182 w 705"/>
                <a:gd name="T67" fmla="*/ 654 h 2533"/>
                <a:gd name="T68" fmla="*/ 193 w 705"/>
                <a:gd name="T69" fmla="*/ 642 h 2533"/>
                <a:gd name="T70" fmla="*/ 181 w 705"/>
                <a:gd name="T71" fmla="*/ 625 h 2533"/>
                <a:gd name="T72" fmla="*/ 182 w 705"/>
                <a:gd name="T73" fmla="*/ 621 h 2533"/>
                <a:gd name="T74" fmla="*/ 224 w 705"/>
                <a:gd name="T75" fmla="*/ 520 h 2533"/>
                <a:gd name="T76" fmla="*/ 250 w 705"/>
                <a:gd name="T77" fmla="*/ 457 h 2533"/>
                <a:gd name="T78" fmla="*/ 307 w 705"/>
                <a:gd name="T79" fmla="*/ 337 h 2533"/>
                <a:gd name="T80" fmla="*/ 346 w 705"/>
                <a:gd name="T81" fmla="*/ 330 h 2533"/>
                <a:gd name="T82" fmla="*/ 326 w 705"/>
                <a:gd name="T83" fmla="*/ 668 h 2533"/>
                <a:gd name="T84" fmla="*/ 327 w 705"/>
                <a:gd name="T85" fmla="*/ 1722 h 2533"/>
                <a:gd name="T86" fmla="*/ 391 w 705"/>
                <a:gd name="T87" fmla="*/ 2511 h 2533"/>
                <a:gd name="T88" fmla="*/ 404 w 705"/>
                <a:gd name="T89" fmla="*/ 2527 h 2533"/>
                <a:gd name="T90" fmla="*/ 426 w 705"/>
                <a:gd name="T91" fmla="*/ 2519 h 2533"/>
                <a:gd name="T92" fmla="*/ 423 w 705"/>
                <a:gd name="T93" fmla="*/ 2472 h 2533"/>
                <a:gd name="T94" fmla="*/ 425 w 705"/>
                <a:gd name="T95" fmla="*/ 2458 h 2533"/>
                <a:gd name="T96" fmla="*/ 464 w 705"/>
                <a:gd name="T97" fmla="*/ 2527 h 2533"/>
                <a:gd name="T98" fmla="*/ 521 w 705"/>
                <a:gd name="T99" fmla="*/ 2524 h 2533"/>
                <a:gd name="T100" fmla="*/ 530 w 705"/>
                <a:gd name="T101" fmla="*/ 2508 h 2533"/>
                <a:gd name="T102" fmla="*/ 510 w 705"/>
                <a:gd name="T103" fmla="*/ 1683 h 2533"/>
                <a:gd name="T104" fmla="*/ 451 w 705"/>
                <a:gd name="T105" fmla="*/ 584 h 2533"/>
                <a:gd name="T106" fmla="*/ 528 w 705"/>
                <a:gd name="T107" fmla="*/ 525 h 2533"/>
                <a:gd name="T108" fmla="*/ 631 w 705"/>
                <a:gd name="T109" fmla="*/ 750 h 2533"/>
                <a:gd name="T110" fmla="*/ 657 w 705"/>
                <a:gd name="T111" fmla="*/ 752 h 2533"/>
                <a:gd name="T112" fmla="*/ 671 w 705"/>
                <a:gd name="T113" fmla="*/ 738 h 2533"/>
                <a:gd name="T114" fmla="*/ 690 w 705"/>
                <a:gd name="T115" fmla="*/ 720 h 2533"/>
                <a:gd name="T116" fmla="*/ 687 w 705"/>
                <a:gd name="T117" fmla="*/ 706 h 2533"/>
                <a:gd name="T118" fmla="*/ 696 w 705"/>
                <a:gd name="T119" fmla="*/ 699 h 2533"/>
                <a:gd name="T120" fmla="*/ 702 w 705"/>
                <a:gd name="T121" fmla="*/ 673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5" h="2533">
                  <a:moveTo>
                    <a:pt x="702" y="673"/>
                  </a:moveTo>
                  <a:lnTo>
                    <a:pt x="624" y="494"/>
                  </a:lnTo>
                  <a:lnTo>
                    <a:pt x="540" y="317"/>
                  </a:lnTo>
                  <a:lnTo>
                    <a:pt x="488" y="168"/>
                  </a:lnTo>
                  <a:lnTo>
                    <a:pt x="436" y="17"/>
                  </a:lnTo>
                  <a:lnTo>
                    <a:pt x="431" y="8"/>
                  </a:lnTo>
                  <a:lnTo>
                    <a:pt x="417" y="0"/>
                  </a:lnTo>
                  <a:lnTo>
                    <a:pt x="400" y="6"/>
                  </a:lnTo>
                  <a:lnTo>
                    <a:pt x="391" y="20"/>
                  </a:lnTo>
                  <a:lnTo>
                    <a:pt x="391" y="30"/>
                  </a:lnTo>
                  <a:lnTo>
                    <a:pt x="394" y="43"/>
                  </a:lnTo>
                  <a:lnTo>
                    <a:pt x="396" y="56"/>
                  </a:lnTo>
                  <a:lnTo>
                    <a:pt x="396" y="57"/>
                  </a:lnTo>
                  <a:lnTo>
                    <a:pt x="396" y="59"/>
                  </a:lnTo>
                  <a:lnTo>
                    <a:pt x="394" y="64"/>
                  </a:lnTo>
                  <a:lnTo>
                    <a:pt x="392" y="69"/>
                  </a:lnTo>
                  <a:lnTo>
                    <a:pt x="390" y="76"/>
                  </a:lnTo>
                  <a:lnTo>
                    <a:pt x="386" y="81"/>
                  </a:lnTo>
                  <a:lnTo>
                    <a:pt x="383" y="79"/>
                  </a:lnTo>
                  <a:lnTo>
                    <a:pt x="379" y="78"/>
                  </a:lnTo>
                  <a:lnTo>
                    <a:pt x="378" y="77"/>
                  </a:lnTo>
                  <a:lnTo>
                    <a:pt x="377" y="74"/>
                  </a:lnTo>
                  <a:lnTo>
                    <a:pt x="378" y="73"/>
                  </a:lnTo>
                  <a:lnTo>
                    <a:pt x="378" y="72"/>
                  </a:lnTo>
                  <a:lnTo>
                    <a:pt x="381" y="63"/>
                  </a:lnTo>
                  <a:lnTo>
                    <a:pt x="375" y="47"/>
                  </a:lnTo>
                  <a:lnTo>
                    <a:pt x="361" y="38"/>
                  </a:lnTo>
                  <a:lnTo>
                    <a:pt x="346" y="42"/>
                  </a:lnTo>
                  <a:lnTo>
                    <a:pt x="340" y="50"/>
                  </a:lnTo>
                  <a:lnTo>
                    <a:pt x="339" y="51"/>
                  </a:lnTo>
                  <a:lnTo>
                    <a:pt x="338" y="54"/>
                  </a:lnTo>
                  <a:lnTo>
                    <a:pt x="330" y="61"/>
                  </a:lnTo>
                  <a:lnTo>
                    <a:pt x="327" y="73"/>
                  </a:lnTo>
                  <a:lnTo>
                    <a:pt x="300" y="125"/>
                  </a:lnTo>
                  <a:lnTo>
                    <a:pt x="274" y="177"/>
                  </a:lnTo>
                  <a:lnTo>
                    <a:pt x="220" y="271"/>
                  </a:lnTo>
                  <a:lnTo>
                    <a:pt x="171" y="369"/>
                  </a:lnTo>
                  <a:lnTo>
                    <a:pt x="124" y="459"/>
                  </a:lnTo>
                  <a:lnTo>
                    <a:pt x="38" y="643"/>
                  </a:lnTo>
                  <a:lnTo>
                    <a:pt x="2" y="738"/>
                  </a:lnTo>
                  <a:lnTo>
                    <a:pt x="0" y="747"/>
                  </a:lnTo>
                  <a:lnTo>
                    <a:pt x="7" y="760"/>
                  </a:lnTo>
                  <a:lnTo>
                    <a:pt x="22" y="766"/>
                  </a:lnTo>
                  <a:lnTo>
                    <a:pt x="37" y="763"/>
                  </a:lnTo>
                  <a:lnTo>
                    <a:pt x="42" y="756"/>
                  </a:lnTo>
                  <a:lnTo>
                    <a:pt x="49" y="741"/>
                  </a:lnTo>
                  <a:lnTo>
                    <a:pt x="57" y="725"/>
                  </a:lnTo>
                  <a:lnTo>
                    <a:pt x="57" y="725"/>
                  </a:lnTo>
                  <a:lnTo>
                    <a:pt x="57" y="725"/>
                  </a:lnTo>
                  <a:lnTo>
                    <a:pt x="54" y="735"/>
                  </a:lnTo>
                  <a:lnTo>
                    <a:pt x="53" y="744"/>
                  </a:lnTo>
                  <a:lnTo>
                    <a:pt x="51" y="753"/>
                  </a:lnTo>
                  <a:lnTo>
                    <a:pt x="60" y="768"/>
                  </a:lnTo>
                  <a:lnTo>
                    <a:pt x="75" y="774"/>
                  </a:lnTo>
                  <a:lnTo>
                    <a:pt x="89" y="770"/>
                  </a:lnTo>
                  <a:lnTo>
                    <a:pt x="94" y="763"/>
                  </a:lnTo>
                  <a:lnTo>
                    <a:pt x="107" y="733"/>
                  </a:lnTo>
                  <a:lnTo>
                    <a:pt x="121" y="704"/>
                  </a:lnTo>
                  <a:lnTo>
                    <a:pt x="127" y="700"/>
                  </a:lnTo>
                  <a:lnTo>
                    <a:pt x="130" y="694"/>
                  </a:lnTo>
                  <a:lnTo>
                    <a:pt x="143" y="669"/>
                  </a:lnTo>
                  <a:lnTo>
                    <a:pt x="155" y="643"/>
                  </a:lnTo>
                  <a:lnTo>
                    <a:pt x="156" y="646"/>
                  </a:lnTo>
                  <a:lnTo>
                    <a:pt x="158" y="648"/>
                  </a:lnTo>
                  <a:lnTo>
                    <a:pt x="164" y="655"/>
                  </a:lnTo>
                  <a:lnTo>
                    <a:pt x="175" y="655"/>
                  </a:lnTo>
                  <a:lnTo>
                    <a:pt x="178" y="654"/>
                  </a:lnTo>
                  <a:lnTo>
                    <a:pt x="182" y="654"/>
                  </a:lnTo>
                  <a:lnTo>
                    <a:pt x="187" y="651"/>
                  </a:lnTo>
                  <a:lnTo>
                    <a:pt x="193" y="642"/>
                  </a:lnTo>
                  <a:lnTo>
                    <a:pt x="190" y="632"/>
                  </a:lnTo>
                  <a:lnTo>
                    <a:pt x="181" y="625"/>
                  </a:lnTo>
                  <a:lnTo>
                    <a:pt x="175" y="625"/>
                  </a:lnTo>
                  <a:lnTo>
                    <a:pt x="182" y="621"/>
                  </a:lnTo>
                  <a:lnTo>
                    <a:pt x="200" y="588"/>
                  </a:lnTo>
                  <a:lnTo>
                    <a:pt x="224" y="520"/>
                  </a:lnTo>
                  <a:lnTo>
                    <a:pt x="233" y="494"/>
                  </a:lnTo>
                  <a:lnTo>
                    <a:pt x="250" y="457"/>
                  </a:lnTo>
                  <a:lnTo>
                    <a:pt x="267" y="419"/>
                  </a:lnTo>
                  <a:lnTo>
                    <a:pt x="307" y="337"/>
                  </a:lnTo>
                  <a:lnTo>
                    <a:pt x="348" y="254"/>
                  </a:lnTo>
                  <a:lnTo>
                    <a:pt x="346" y="330"/>
                  </a:lnTo>
                  <a:lnTo>
                    <a:pt x="343" y="405"/>
                  </a:lnTo>
                  <a:lnTo>
                    <a:pt x="326" y="668"/>
                  </a:lnTo>
                  <a:lnTo>
                    <a:pt x="315" y="1195"/>
                  </a:lnTo>
                  <a:lnTo>
                    <a:pt x="327" y="1722"/>
                  </a:lnTo>
                  <a:lnTo>
                    <a:pt x="364" y="2248"/>
                  </a:lnTo>
                  <a:lnTo>
                    <a:pt x="391" y="2511"/>
                  </a:lnTo>
                  <a:lnTo>
                    <a:pt x="394" y="2519"/>
                  </a:lnTo>
                  <a:lnTo>
                    <a:pt x="404" y="2527"/>
                  </a:lnTo>
                  <a:lnTo>
                    <a:pt x="417" y="2527"/>
                  </a:lnTo>
                  <a:lnTo>
                    <a:pt x="426" y="2519"/>
                  </a:lnTo>
                  <a:lnTo>
                    <a:pt x="427" y="2511"/>
                  </a:lnTo>
                  <a:lnTo>
                    <a:pt x="423" y="2472"/>
                  </a:lnTo>
                  <a:lnTo>
                    <a:pt x="420" y="2433"/>
                  </a:lnTo>
                  <a:lnTo>
                    <a:pt x="425" y="2458"/>
                  </a:lnTo>
                  <a:lnTo>
                    <a:pt x="440" y="2499"/>
                  </a:lnTo>
                  <a:lnTo>
                    <a:pt x="464" y="2527"/>
                  </a:lnTo>
                  <a:lnTo>
                    <a:pt x="499" y="2533"/>
                  </a:lnTo>
                  <a:lnTo>
                    <a:pt x="521" y="2524"/>
                  </a:lnTo>
                  <a:lnTo>
                    <a:pt x="528" y="2518"/>
                  </a:lnTo>
                  <a:lnTo>
                    <a:pt x="530" y="2508"/>
                  </a:lnTo>
                  <a:lnTo>
                    <a:pt x="526" y="2232"/>
                  </a:lnTo>
                  <a:lnTo>
                    <a:pt x="510" y="1683"/>
                  </a:lnTo>
                  <a:lnTo>
                    <a:pt x="486" y="1133"/>
                  </a:lnTo>
                  <a:lnTo>
                    <a:pt x="451" y="584"/>
                  </a:lnTo>
                  <a:lnTo>
                    <a:pt x="431" y="309"/>
                  </a:lnTo>
                  <a:lnTo>
                    <a:pt x="528" y="525"/>
                  </a:lnTo>
                  <a:lnTo>
                    <a:pt x="627" y="742"/>
                  </a:lnTo>
                  <a:lnTo>
                    <a:pt x="631" y="750"/>
                  </a:lnTo>
                  <a:lnTo>
                    <a:pt x="644" y="755"/>
                  </a:lnTo>
                  <a:lnTo>
                    <a:pt x="657" y="752"/>
                  </a:lnTo>
                  <a:lnTo>
                    <a:pt x="668" y="744"/>
                  </a:lnTo>
                  <a:lnTo>
                    <a:pt x="671" y="738"/>
                  </a:lnTo>
                  <a:lnTo>
                    <a:pt x="680" y="735"/>
                  </a:lnTo>
                  <a:lnTo>
                    <a:pt x="690" y="720"/>
                  </a:lnTo>
                  <a:lnTo>
                    <a:pt x="688" y="708"/>
                  </a:lnTo>
                  <a:lnTo>
                    <a:pt x="687" y="706"/>
                  </a:lnTo>
                  <a:lnTo>
                    <a:pt x="687" y="703"/>
                  </a:lnTo>
                  <a:lnTo>
                    <a:pt x="696" y="699"/>
                  </a:lnTo>
                  <a:lnTo>
                    <a:pt x="705" y="685"/>
                  </a:lnTo>
                  <a:lnTo>
                    <a:pt x="702" y="673"/>
                  </a:lnTo>
                </a:path>
              </a:pathLst>
            </a:custGeom>
            <a:solidFill>
              <a:schemeClr val="accent1"/>
            </a:solidFill>
            <a:ln>
              <a:solidFill>
                <a:srgbClr val="222A35"/>
              </a:solidFill>
            </a:ln>
          </p:spPr>
          <p:txBody>
            <a:bodyPr vert="horz" wrap="square" lIns="68580" tIns="34290" rIns="68580" bIns="34290" numCol="1" anchor="t" anchorCtr="0" compatLnSpc="1">
              <a:prstTxWarp prst="textNoShape">
                <a:avLst/>
              </a:prstTxWarp>
            </a:bodyPr>
            <a:lstStyle/>
            <a:p>
              <a:endParaRPr lang="en-US" sz="2000" dirty="0">
                <a:latin typeface="Calibri" panose="020F0502020204030204" pitchFamily="34" charset="0"/>
              </a:endParaRPr>
            </a:p>
          </p:txBody>
        </p:sp>
      </p:grpSp>
      <p:sp>
        <p:nvSpPr>
          <p:cNvPr id="24" name="Yuvarlatılmış Dikdörtgen 23"/>
          <p:cNvSpPr/>
          <p:nvPr/>
        </p:nvSpPr>
        <p:spPr>
          <a:xfrm>
            <a:off x="1598954" y="2299357"/>
            <a:ext cx="2206657" cy="4148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5" name="Yuvarlatılmış Dikdörtgen 24"/>
          <p:cNvSpPr/>
          <p:nvPr/>
        </p:nvSpPr>
        <p:spPr>
          <a:xfrm>
            <a:off x="8997280" y="3051896"/>
            <a:ext cx="2206657" cy="4148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6" name="Yuvarlatılmış Dikdörtgen 25"/>
          <p:cNvSpPr/>
          <p:nvPr/>
        </p:nvSpPr>
        <p:spPr>
          <a:xfrm>
            <a:off x="9001912" y="2274878"/>
            <a:ext cx="2206657" cy="4148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7" name="Yuvarlatılmış Dikdörtgen 26"/>
          <p:cNvSpPr/>
          <p:nvPr/>
        </p:nvSpPr>
        <p:spPr>
          <a:xfrm>
            <a:off x="1595030" y="2978025"/>
            <a:ext cx="2206657" cy="4148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8" name="Yuvarlatılmış Dikdörtgen 27"/>
          <p:cNvSpPr/>
          <p:nvPr/>
        </p:nvSpPr>
        <p:spPr>
          <a:xfrm>
            <a:off x="1595029" y="3740522"/>
            <a:ext cx="2206657" cy="4148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9" name="Yuvarlatılmış Dikdörtgen 28"/>
          <p:cNvSpPr/>
          <p:nvPr/>
        </p:nvSpPr>
        <p:spPr>
          <a:xfrm>
            <a:off x="8997280" y="3750022"/>
            <a:ext cx="2206657" cy="4148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30" name="Picture 3" descr="THÄ°NK Clipart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050398" y="2083780"/>
            <a:ext cx="1319846" cy="2081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Tree>
    <p:extLst>
      <p:ext uri="{BB962C8B-B14F-4D97-AF65-F5344CB8AC3E}">
        <p14:creationId xmlns:p14="http://schemas.microsoft.com/office/powerpoint/2010/main" xmlns="" val="808602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3579573" y="3007733"/>
            <a:ext cx="5032853" cy="830997"/>
          </a:xfrm>
          <a:prstGeom prst="rect">
            <a:avLst/>
          </a:prstGeom>
        </p:spPr>
        <p:txBody>
          <a:bodyPr wrap="none">
            <a:spAutoFit/>
          </a:bodyPr>
          <a:lstStyle/>
          <a:p>
            <a:pPr algn="ctr"/>
            <a:r>
              <a:rPr lang="tr-TR" sz="4800" dirty="0">
                <a:ln w="0"/>
                <a:effectLst>
                  <a:outerShdw blurRad="38100" dist="19050" dir="2700000" algn="tl" rotWithShape="0">
                    <a:schemeClr val="dk1">
                      <a:alpha val="40000"/>
                    </a:schemeClr>
                  </a:outerShdw>
                </a:effectLst>
                <a:latin typeface="Calibri" panose="020F0502020204030204" pitchFamily="34" charset="0"/>
              </a:rPr>
              <a:t>ENDÜSTRİ (SANAYİ)</a:t>
            </a:r>
            <a:endParaRPr lang="en-US" sz="4800" dirty="0">
              <a:ln w="0"/>
              <a:effectLst>
                <a:outerShdw blurRad="38100" dist="19050" dir="2700000" algn="tl" rotWithShape="0">
                  <a:schemeClr val="dk1">
                    <a:alpha val="40000"/>
                  </a:schemeClr>
                </a:outerShdw>
              </a:effectLst>
              <a:latin typeface="Calibri" panose="020F0502020204030204" pitchFamily="34" charset="0"/>
            </a:endParaRPr>
          </a:p>
        </p:txBody>
      </p:sp>
      <p:pic>
        <p:nvPicPr>
          <p:cNvPr id="4" name="Picture 5" descr="C:\Users\Yahya\Desktop\gelisenbeyin-logo-yeni.jpg"/>
          <p:cNvPicPr>
            <a:picLocks noChangeAspect="1" noChangeArrowheads="1"/>
          </p:cNvPicPr>
          <p:nvPr/>
        </p:nvPicPr>
        <p:blipFill>
          <a:blip r:embed="rId3" cstate="print"/>
          <a:srcRect/>
          <a:stretch>
            <a:fillRect/>
          </a:stretch>
        </p:blipFill>
        <p:spPr bwMode="auto">
          <a:xfrm>
            <a:off x="3001318" y="751852"/>
            <a:ext cx="6002005" cy="1750117"/>
          </a:xfrm>
          <a:prstGeom prst="rect">
            <a:avLst/>
          </a:prstGeom>
          <a:noFill/>
        </p:spPr>
      </p:pic>
    </p:spTree>
    <p:extLst>
      <p:ext uri="{BB962C8B-B14F-4D97-AF65-F5344CB8AC3E}">
        <p14:creationId xmlns:p14="http://schemas.microsoft.com/office/powerpoint/2010/main" xmlns="" val="3577211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567543" y="966502"/>
            <a:ext cx="9724572" cy="4401205"/>
          </a:xfrm>
          <a:prstGeom prst="rect">
            <a:avLst/>
          </a:prstGeom>
        </p:spPr>
        <p:txBody>
          <a:bodyPr wrap="square">
            <a:spAutoFit/>
          </a:bodyPr>
          <a:lstStyle/>
          <a:p>
            <a:pPr fontAlgn="base">
              <a:lnSpc>
                <a:spcPct val="200000"/>
              </a:lnSpc>
            </a:pPr>
            <a:r>
              <a:rPr lang="tr-TR" sz="2000" b="1" dirty="0" smtClean="0">
                <a:solidFill>
                  <a:srgbClr val="00B0F0"/>
                </a:solidFill>
                <a:latin typeface="Calibri" panose="020F0502020204030204" pitchFamily="34" charset="0"/>
              </a:rPr>
              <a:t>ENDÜSTRİ</a:t>
            </a:r>
            <a:r>
              <a:rPr lang="en-US" sz="2000" b="1" dirty="0" smtClean="0">
                <a:solidFill>
                  <a:srgbClr val="00B0F0"/>
                </a:solidFill>
                <a:latin typeface="Calibri" panose="020F0502020204030204" pitchFamily="34" charset="0"/>
              </a:rPr>
              <a:t> NEDIR?</a:t>
            </a:r>
          </a:p>
          <a:p>
            <a:pPr fontAlgn="base">
              <a:lnSpc>
                <a:spcPct val="200000"/>
              </a:lnSpc>
            </a:pPr>
            <a:r>
              <a:rPr lang="en-US" sz="2000" dirty="0" err="1" smtClean="0">
                <a:latin typeface="Calibri" panose="020F0502020204030204" pitchFamily="34" charset="0"/>
              </a:rPr>
              <a:t>İnsanların</a:t>
            </a:r>
            <a:r>
              <a:rPr lang="en-US" sz="2000" dirty="0" smtClean="0">
                <a:latin typeface="Calibri" panose="020F0502020204030204" pitchFamily="34" charset="0"/>
              </a:rPr>
              <a:t> </a:t>
            </a:r>
            <a:r>
              <a:rPr lang="en-US" sz="2000" dirty="0" err="1">
                <a:latin typeface="Calibri" panose="020F0502020204030204" pitchFamily="34" charset="0"/>
              </a:rPr>
              <a:t>bazı</a:t>
            </a:r>
            <a:r>
              <a:rPr lang="en-US" sz="2000" dirty="0">
                <a:latin typeface="Calibri" panose="020F0502020204030204" pitchFamily="34" charset="0"/>
              </a:rPr>
              <a:t> </a:t>
            </a:r>
            <a:r>
              <a:rPr lang="en-US" sz="2000" dirty="0" err="1">
                <a:latin typeface="Calibri" panose="020F0502020204030204" pitchFamily="34" charset="0"/>
              </a:rPr>
              <a:t>ihtiyaçlarını</a:t>
            </a:r>
            <a:r>
              <a:rPr lang="en-US" sz="2000" dirty="0">
                <a:latin typeface="Calibri" panose="020F0502020204030204" pitchFamily="34" charset="0"/>
              </a:rPr>
              <a:t> </a:t>
            </a:r>
            <a:r>
              <a:rPr lang="en-US" sz="2000" dirty="0" err="1">
                <a:latin typeface="Calibri" panose="020F0502020204030204" pitchFamily="34" charset="0"/>
              </a:rPr>
              <a:t>karşılamak</a:t>
            </a:r>
            <a:r>
              <a:rPr lang="en-US" sz="2000" dirty="0">
                <a:latin typeface="Calibri" panose="020F0502020204030204" pitchFamily="34" charset="0"/>
              </a:rPr>
              <a:t> </a:t>
            </a:r>
            <a:r>
              <a:rPr lang="en-US" sz="2000" dirty="0" err="1">
                <a:latin typeface="Calibri" panose="020F0502020204030204" pitchFamily="34" charset="0"/>
              </a:rPr>
              <a:t>üzere</a:t>
            </a:r>
            <a:r>
              <a:rPr lang="en-US" sz="2000" dirty="0">
                <a:latin typeface="Calibri" panose="020F0502020204030204" pitchFamily="34" charset="0"/>
              </a:rPr>
              <a:t> ham </a:t>
            </a:r>
            <a:r>
              <a:rPr lang="en-US" sz="2000" dirty="0" err="1">
                <a:latin typeface="Calibri" panose="020F0502020204030204" pitchFamily="34" charset="0"/>
              </a:rPr>
              <a:t>maddeleri</a:t>
            </a:r>
            <a:r>
              <a:rPr lang="en-US" sz="2000" dirty="0">
                <a:latin typeface="Calibri" panose="020F0502020204030204" pitchFamily="34" charset="0"/>
              </a:rPr>
              <a:t>, </a:t>
            </a:r>
            <a:r>
              <a:rPr lang="en-US" sz="2000" dirty="0" err="1">
                <a:latin typeface="Calibri" panose="020F0502020204030204" pitchFamily="34" charset="0"/>
              </a:rPr>
              <a:t>yapılmış</a:t>
            </a:r>
            <a:r>
              <a:rPr lang="en-US" sz="2000" dirty="0">
                <a:latin typeface="Calibri" panose="020F0502020204030204" pitchFamily="34" charset="0"/>
              </a:rPr>
              <a:t> </a:t>
            </a:r>
            <a:r>
              <a:rPr lang="tr-TR" sz="2000" dirty="0">
                <a:latin typeface="Calibri" panose="020F0502020204030204" pitchFamily="34" charset="0"/>
              </a:rPr>
              <a:t>ürün</a:t>
            </a:r>
            <a:r>
              <a:rPr lang="en-US" sz="2000" dirty="0">
                <a:latin typeface="Calibri" panose="020F0502020204030204" pitchFamily="34" charset="0"/>
              </a:rPr>
              <a:t> </a:t>
            </a:r>
            <a:r>
              <a:rPr lang="en-US" sz="2000" dirty="0" err="1">
                <a:latin typeface="Calibri" panose="020F0502020204030204" pitchFamily="34" charset="0"/>
              </a:rPr>
              <a:t>haline</a:t>
            </a:r>
            <a:r>
              <a:rPr lang="en-US" sz="2000" dirty="0">
                <a:latin typeface="Calibri" panose="020F0502020204030204" pitchFamily="34" charset="0"/>
              </a:rPr>
              <a:t> </a:t>
            </a:r>
            <a:r>
              <a:rPr lang="en-US" sz="2000" dirty="0" err="1">
                <a:latin typeface="Calibri" panose="020F0502020204030204" pitchFamily="34" charset="0"/>
              </a:rPr>
              <a:t>getiren</a:t>
            </a:r>
            <a:r>
              <a:rPr lang="en-US" sz="2000" dirty="0">
                <a:latin typeface="Calibri" panose="020F0502020204030204" pitchFamily="34" charset="0"/>
              </a:rPr>
              <a:t> </a:t>
            </a:r>
            <a:r>
              <a:rPr lang="en-US" sz="2000" dirty="0" err="1">
                <a:latin typeface="Calibri" panose="020F0502020204030204" pitchFamily="34" charset="0"/>
              </a:rPr>
              <a:t>işlerin</a:t>
            </a:r>
            <a:r>
              <a:rPr lang="en-US" sz="2000" dirty="0">
                <a:latin typeface="Calibri" panose="020F0502020204030204" pitchFamily="34" charset="0"/>
              </a:rPr>
              <a:t> </a:t>
            </a:r>
            <a:r>
              <a:rPr lang="en-US" sz="2000" dirty="0" err="1">
                <a:latin typeface="Calibri" panose="020F0502020204030204" pitchFamily="34" charset="0"/>
              </a:rPr>
              <a:t>bütünüdür</a:t>
            </a:r>
            <a:r>
              <a:rPr lang="en-US" sz="2000" dirty="0">
                <a:latin typeface="Calibri" panose="020F0502020204030204" pitchFamily="34" charset="0"/>
              </a:rPr>
              <a:t>.</a:t>
            </a:r>
          </a:p>
          <a:p>
            <a:pPr fontAlgn="base">
              <a:lnSpc>
                <a:spcPct val="200000"/>
              </a:lnSpc>
            </a:pPr>
            <a:r>
              <a:rPr lang="tr-TR" sz="2000" dirty="0" smtClean="0">
                <a:latin typeface="Calibri" panose="020F0502020204030204" pitchFamily="34" charset="0"/>
              </a:rPr>
              <a:t>Endüstri</a:t>
            </a:r>
            <a:r>
              <a:rPr lang="en-US" sz="2000" dirty="0">
                <a:latin typeface="Calibri" panose="020F0502020204030204" pitchFamily="34" charset="0"/>
              </a:rPr>
              <a:t>, </a:t>
            </a:r>
            <a:r>
              <a:rPr lang="en-US" sz="2000" dirty="0" err="1">
                <a:latin typeface="Calibri" panose="020F0502020204030204" pitchFamily="34" charset="0"/>
              </a:rPr>
              <a:t>hammaddeden</a:t>
            </a:r>
            <a:r>
              <a:rPr lang="en-US" sz="2000" dirty="0">
                <a:latin typeface="Calibri" panose="020F0502020204030204" pitchFamily="34" charset="0"/>
              </a:rPr>
              <a:t> </a:t>
            </a:r>
            <a:r>
              <a:rPr lang="en-US" sz="2000" dirty="0" err="1">
                <a:latin typeface="Calibri" panose="020F0502020204030204" pitchFamily="34" charset="0"/>
              </a:rPr>
              <a:t>mamul</a:t>
            </a:r>
            <a:r>
              <a:rPr lang="en-US" sz="2000" dirty="0">
                <a:latin typeface="Calibri" panose="020F0502020204030204" pitchFamily="34" charset="0"/>
              </a:rPr>
              <a:t> </a:t>
            </a:r>
            <a:r>
              <a:rPr lang="en-US" sz="2000" dirty="0" err="1">
                <a:latin typeface="Calibri" panose="020F0502020204030204" pitchFamily="34" charset="0"/>
              </a:rPr>
              <a:t>madde</a:t>
            </a:r>
            <a:r>
              <a:rPr lang="en-US" sz="2000" dirty="0">
                <a:latin typeface="Calibri" panose="020F0502020204030204" pitchFamily="34" charset="0"/>
              </a:rPr>
              <a:t> </a:t>
            </a:r>
            <a:r>
              <a:rPr lang="en-US" sz="2000" dirty="0" err="1">
                <a:latin typeface="Calibri" panose="020F0502020204030204" pitchFamily="34" charset="0"/>
              </a:rPr>
              <a:t>meydana</a:t>
            </a:r>
            <a:r>
              <a:rPr lang="en-US" sz="2000" dirty="0">
                <a:latin typeface="Calibri" panose="020F0502020204030204" pitchFamily="34" charset="0"/>
              </a:rPr>
              <a:t> </a:t>
            </a:r>
            <a:r>
              <a:rPr lang="en-US" sz="2000" dirty="0" err="1">
                <a:latin typeface="Calibri" panose="020F0502020204030204" pitchFamily="34" charset="0"/>
              </a:rPr>
              <a:t>getirmek</a:t>
            </a:r>
            <a:r>
              <a:rPr lang="en-US" sz="2000" dirty="0">
                <a:latin typeface="Calibri" panose="020F0502020204030204" pitchFamily="34" charset="0"/>
              </a:rPr>
              <a:t> </a:t>
            </a:r>
            <a:r>
              <a:rPr lang="en-US" sz="2000" dirty="0" err="1">
                <a:latin typeface="Calibri" panose="020F0502020204030204" pitchFamily="34" charset="0"/>
              </a:rPr>
              <a:t>için</a:t>
            </a:r>
            <a:r>
              <a:rPr lang="en-US" sz="2000" dirty="0">
                <a:latin typeface="Calibri" panose="020F0502020204030204" pitchFamily="34" charset="0"/>
              </a:rPr>
              <a:t> </a:t>
            </a:r>
            <a:r>
              <a:rPr lang="en-US" sz="2000" dirty="0" err="1">
                <a:latin typeface="Calibri" panose="020F0502020204030204" pitchFamily="34" charset="0"/>
              </a:rPr>
              <a:t>yapılan</a:t>
            </a:r>
            <a:r>
              <a:rPr lang="en-US" sz="2000" dirty="0">
                <a:latin typeface="Calibri" panose="020F0502020204030204" pitchFamily="34" charset="0"/>
              </a:rPr>
              <a:t> </a:t>
            </a:r>
            <a:r>
              <a:rPr lang="en-US" sz="2000" dirty="0" err="1">
                <a:latin typeface="Calibri" panose="020F0502020204030204" pitchFamily="34" charset="0"/>
              </a:rPr>
              <a:t>faaliyetler</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kullanılan</a:t>
            </a:r>
            <a:r>
              <a:rPr lang="en-US" sz="2000" dirty="0">
                <a:latin typeface="Calibri" panose="020F0502020204030204" pitchFamily="34" charset="0"/>
              </a:rPr>
              <a:t> </a:t>
            </a:r>
            <a:r>
              <a:rPr lang="en-US" sz="2000" dirty="0" err="1">
                <a:latin typeface="Calibri" panose="020F0502020204030204" pitchFamily="34" charset="0"/>
              </a:rPr>
              <a:t>araçlar</a:t>
            </a:r>
            <a:r>
              <a:rPr lang="en-US" sz="2000" dirty="0">
                <a:latin typeface="Calibri" panose="020F0502020204030204" pitchFamily="34" charset="0"/>
              </a:rPr>
              <a:t> </a:t>
            </a:r>
            <a:r>
              <a:rPr lang="en-US" sz="2000" dirty="0" err="1">
                <a:latin typeface="Calibri" panose="020F0502020204030204" pitchFamily="34" charset="0"/>
              </a:rPr>
              <a:t>olarak</a:t>
            </a:r>
            <a:r>
              <a:rPr lang="en-US" sz="2000" dirty="0">
                <a:latin typeface="Calibri" panose="020F0502020204030204" pitchFamily="34" charset="0"/>
              </a:rPr>
              <a:t> </a:t>
            </a:r>
            <a:r>
              <a:rPr lang="en-US" sz="2000" dirty="0" err="1">
                <a:latin typeface="Calibri" panose="020F0502020204030204" pitchFamily="34" charset="0"/>
              </a:rPr>
              <a:t>tanımlanabilir</a:t>
            </a:r>
            <a:r>
              <a:rPr lang="en-US" sz="2000" dirty="0">
                <a:latin typeface="Calibri" panose="020F0502020204030204" pitchFamily="34" charset="0"/>
              </a:rPr>
              <a:t>. </a:t>
            </a:r>
            <a:endParaRPr lang="tr-TR" sz="2000" dirty="0">
              <a:latin typeface="Calibri" panose="020F0502020204030204" pitchFamily="34" charset="0"/>
            </a:endParaRPr>
          </a:p>
          <a:p>
            <a:pPr fontAlgn="base">
              <a:lnSpc>
                <a:spcPct val="200000"/>
              </a:lnSpc>
            </a:pPr>
            <a:r>
              <a:rPr lang="en-US" sz="2000" dirty="0" err="1">
                <a:latin typeface="Calibri" panose="020F0502020204030204" pitchFamily="34" charset="0"/>
              </a:rPr>
              <a:t>Geniş</a:t>
            </a:r>
            <a:r>
              <a:rPr lang="en-US" sz="2000" dirty="0">
                <a:latin typeface="Calibri" panose="020F0502020204030204" pitchFamily="34" charset="0"/>
              </a:rPr>
              <a:t> </a:t>
            </a:r>
            <a:r>
              <a:rPr lang="en-US" sz="2000" dirty="0" err="1">
                <a:latin typeface="Calibri" panose="020F0502020204030204" pitchFamily="34" charset="0"/>
              </a:rPr>
              <a:t>anlamda</a:t>
            </a:r>
            <a:r>
              <a:rPr lang="en-US" sz="2000" dirty="0">
                <a:latin typeface="Calibri" panose="020F0502020204030204" pitchFamily="34" charset="0"/>
              </a:rPr>
              <a:t> </a:t>
            </a:r>
            <a:r>
              <a:rPr lang="tr-TR" sz="2000" dirty="0">
                <a:latin typeface="Calibri" panose="020F0502020204030204" pitchFamily="34" charset="0"/>
              </a:rPr>
              <a:t>endüstri</a:t>
            </a:r>
            <a:r>
              <a:rPr lang="en-US" sz="2000" dirty="0">
                <a:latin typeface="Calibri" panose="020F0502020204030204" pitchFamily="34" charset="0"/>
              </a:rPr>
              <a:t> </a:t>
            </a:r>
            <a:r>
              <a:rPr lang="en-US" sz="2000" dirty="0" err="1">
                <a:latin typeface="Calibri" panose="020F0502020204030204" pitchFamily="34" charset="0"/>
              </a:rPr>
              <a:t>kar</a:t>
            </a:r>
            <a:r>
              <a:rPr lang="en-US" sz="2000" dirty="0">
                <a:latin typeface="Calibri" panose="020F0502020204030204" pitchFamily="34" charset="0"/>
              </a:rPr>
              <a:t> </a:t>
            </a:r>
            <a:r>
              <a:rPr lang="en-US" sz="2000" dirty="0" err="1">
                <a:latin typeface="Calibri" panose="020F0502020204030204" pitchFamily="34" charset="0"/>
              </a:rPr>
              <a:t>sağlayıcı</a:t>
            </a:r>
            <a:r>
              <a:rPr lang="en-US" sz="2000" dirty="0">
                <a:latin typeface="Calibri" panose="020F0502020204030204" pitchFamily="34" charset="0"/>
              </a:rPr>
              <a:t> her </a:t>
            </a:r>
            <a:r>
              <a:rPr lang="en-US" sz="2000" dirty="0" err="1">
                <a:latin typeface="Calibri" panose="020F0502020204030204" pitchFamily="34" charset="0"/>
              </a:rPr>
              <a:t>türlü</a:t>
            </a:r>
            <a:r>
              <a:rPr lang="en-US" sz="2000" dirty="0">
                <a:latin typeface="Calibri" panose="020F0502020204030204" pitchFamily="34" charset="0"/>
              </a:rPr>
              <a:t> </a:t>
            </a:r>
            <a:r>
              <a:rPr lang="tr-TR" sz="2000" dirty="0">
                <a:latin typeface="Calibri" panose="020F0502020204030204" pitchFamily="34" charset="0"/>
              </a:rPr>
              <a:t>ürün</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hizmet</a:t>
            </a:r>
            <a:r>
              <a:rPr lang="en-US" sz="2000" dirty="0">
                <a:latin typeface="Calibri" panose="020F0502020204030204" pitchFamily="34" charset="0"/>
              </a:rPr>
              <a:t> </a:t>
            </a:r>
            <a:r>
              <a:rPr lang="en-US" sz="2000" dirty="0" err="1">
                <a:latin typeface="Calibri" panose="020F0502020204030204" pitchFamily="34" charset="0"/>
              </a:rPr>
              <a:t>üretimini</a:t>
            </a:r>
            <a:r>
              <a:rPr lang="en-US" sz="2000" dirty="0">
                <a:latin typeface="Calibri" panose="020F0502020204030204" pitchFamily="34" charset="0"/>
              </a:rPr>
              <a:t> </a:t>
            </a:r>
            <a:r>
              <a:rPr lang="en-US" sz="2000" dirty="0" err="1">
                <a:latin typeface="Calibri" panose="020F0502020204030204" pitchFamily="34" charset="0"/>
              </a:rPr>
              <a:t>ifade</a:t>
            </a:r>
            <a:r>
              <a:rPr lang="en-US" sz="2000" dirty="0">
                <a:latin typeface="Calibri" panose="020F0502020204030204" pitchFamily="34" charset="0"/>
              </a:rPr>
              <a:t> </a:t>
            </a:r>
            <a:r>
              <a:rPr lang="en-US" sz="2000" dirty="0" err="1">
                <a:latin typeface="Calibri" panose="020F0502020204030204" pitchFamily="34" charset="0"/>
              </a:rPr>
              <a:t>eder</a:t>
            </a:r>
            <a:r>
              <a:rPr lang="en-US" sz="2000" dirty="0" smtClean="0">
                <a:latin typeface="Calibri" panose="020F0502020204030204" pitchFamily="34" charset="0"/>
              </a:rPr>
              <a:t>.</a:t>
            </a:r>
            <a:endParaRPr lang="tr-TR" sz="2000" dirty="0" smtClean="0">
              <a:latin typeface="Calibri" panose="020F0502020204030204" pitchFamily="34" charset="0"/>
            </a:endParaRPr>
          </a:p>
          <a:p>
            <a:pPr fontAlgn="base">
              <a:lnSpc>
                <a:spcPct val="200000"/>
              </a:lnSpc>
            </a:pPr>
            <a:r>
              <a:rPr lang="tr-TR" sz="2000" dirty="0" smtClean="0">
                <a:latin typeface="Calibri" panose="020F0502020204030204" pitchFamily="34" charset="0"/>
              </a:rPr>
              <a:t>Endüstri </a:t>
            </a:r>
            <a:r>
              <a:rPr lang="en-US" sz="2000" dirty="0" err="1">
                <a:latin typeface="Calibri" panose="020F0502020204030204" pitchFamily="34" charset="0"/>
              </a:rPr>
              <a:t>deyince</a:t>
            </a:r>
            <a:r>
              <a:rPr lang="en-US" sz="2000" dirty="0">
                <a:latin typeface="Calibri" panose="020F0502020204030204" pitchFamily="34" charset="0"/>
              </a:rPr>
              <a:t> </a:t>
            </a:r>
            <a:r>
              <a:rPr lang="en-US" sz="2000" dirty="0" err="1">
                <a:latin typeface="Calibri" panose="020F0502020204030204" pitchFamily="34" charset="0"/>
              </a:rPr>
              <a:t>akla</a:t>
            </a:r>
            <a:r>
              <a:rPr lang="en-US" sz="2000" dirty="0">
                <a:latin typeface="Calibri" panose="020F0502020204030204" pitchFamily="34" charset="0"/>
              </a:rPr>
              <a:t> </a:t>
            </a:r>
            <a:r>
              <a:rPr lang="en-US" sz="2000" dirty="0" err="1">
                <a:latin typeface="Calibri" panose="020F0502020204030204" pitchFamily="34" charset="0"/>
              </a:rPr>
              <a:t>hemen</a:t>
            </a:r>
            <a:r>
              <a:rPr lang="en-US" sz="2000" dirty="0">
                <a:latin typeface="Calibri" panose="020F0502020204030204" pitchFamily="34" charset="0"/>
              </a:rPr>
              <a:t> </a:t>
            </a:r>
            <a:r>
              <a:rPr lang="en-US" sz="2000" dirty="0" err="1">
                <a:latin typeface="Calibri" panose="020F0502020204030204" pitchFamily="34" charset="0"/>
              </a:rPr>
              <a:t>fabrika</a:t>
            </a:r>
            <a:r>
              <a:rPr lang="en-US" sz="2000" dirty="0">
                <a:latin typeface="Calibri" panose="020F0502020204030204" pitchFamily="34" charset="0"/>
              </a:rPr>
              <a:t> </a:t>
            </a:r>
            <a:r>
              <a:rPr lang="en-US" sz="2000" dirty="0" err="1">
                <a:latin typeface="Calibri" panose="020F0502020204030204" pitchFamily="34" charset="0"/>
              </a:rPr>
              <a:t>gelir</a:t>
            </a:r>
            <a:r>
              <a:rPr lang="en-US" sz="2000" dirty="0">
                <a:latin typeface="Calibri" panose="020F0502020204030204" pitchFamily="34" charset="0"/>
              </a:rPr>
              <a:t>. </a:t>
            </a:r>
            <a:endParaRPr lang="tr-TR" sz="2000" dirty="0">
              <a:latin typeface="Calibri" panose="020F0502020204030204" pitchFamily="34" charset="0"/>
            </a:endParaRPr>
          </a:p>
        </p:txBody>
      </p:sp>
    </p:spTree>
    <p:extLst>
      <p:ext uri="{BB962C8B-B14F-4D97-AF65-F5344CB8AC3E}">
        <p14:creationId xmlns:p14="http://schemas.microsoft.com/office/powerpoint/2010/main" xmlns="" val="37812955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567543" y="2185702"/>
            <a:ext cx="9724572" cy="1938992"/>
          </a:xfrm>
          <a:prstGeom prst="rect">
            <a:avLst/>
          </a:prstGeom>
        </p:spPr>
        <p:txBody>
          <a:bodyPr wrap="square">
            <a:spAutoFit/>
          </a:bodyPr>
          <a:lstStyle/>
          <a:p>
            <a:pPr fontAlgn="base">
              <a:lnSpc>
                <a:spcPct val="200000"/>
              </a:lnSpc>
            </a:pPr>
            <a:r>
              <a:rPr lang="en-US" sz="2000" b="1" dirty="0" err="1">
                <a:solidFill>
                  <a:srgbClr val="FF0000"/>
                </a:solidFill>
                <a:latin typeface="Calibri" panose="020F0502020204030204" pitchFamily="34" charset="0"/>
              </a:rPr>
              <a:t>Fabrika</a:t>
            </a:r>
            <a:r>
              <a:rPr lang="en-US" sz="2000" b="1" dirty="0">
                <a:solidFill>
                  <a:srgbClr val="FF0000"/>
                </a:solidFill>
                <a:latin typeface="Calibri" panose="020F0502020204030204" pitchFamily="34" charset="0"/>
              </a:rPr>
              <a:t>, </a:t>
            </a:r>
            <a:r>
              <a:rPr lang="tr-TR" sz="2000" dirty="0" smtClean="0">
                <a:latin typeface="Calibri" panose="020F0502020204030204" pitchFamily="34" charset="0"/>
              </a:rPr>
              <a:t>endüstri</a:t>
            </a:r>
            <a:r>
              <a:rPr lang="en-US" sz="2000" dirty="0" smtClean="0">
                <a:latin typeface="Calibri" panose="020F0502020204030204" pitchFamily="34" charset="0"/>
              </a:rPr>
              <a:t> </a:t>
            </a:r>
            <a:r>
              <a:rPr lang="en-US" sz="2000" dirty="0" err="1">
                <a:latin typeface="Calibri" panose="020F0502020204030204" pitchFamily="34" charset="0"/>
              </a:rPr>
              <a:t>işlemlerinin</a:t>
            </a:r>
            <a:r>
              <a:rPr lang="en-US" sz="2000" dirty="0">
                <a:latin typeface="Calibri" panose="020F0502020204030204" pitchFamily="34" charset="0"/>
              </a:rPr>
              <a:t> </a:t>
            </a:r>
            <a:r>
              <a:rPr lang="en-US" sz="2000" dirty="0" err="1">
                <a:latin typeface="Calibri" panose="020F0502020204030204" pitchFamily="34" charset="0"/>
              </a:rPr>
              <a:t>yürütüldüğü</a:t>
            </a:r>
            <a:r>
              <a:rPr lang="en-US" sz="2000" dirty="0">
                <a:latin typeface="Calibri" panose="020F0502020204030204" pitchFamily="34" charset="0"/>
              </a:rPr>
              <a:t> </a:t>
            </a:r>
            <a:r>
              <a:rPr lang="en-US" sz="2000" dirty="0" err="1">
                <a:latin typeface="Calibri" panose="020F0502020204030204" pitchFamily="34" charset="0"/>
              </a:rPr>
              <a:t>binadır</a:t>
            </a:r>
            <a:r>
              <a:rPr lang="en-US" sz="2000" dirty="0">
                <a:latin typeface="Calibri" panose="020F0502020204030204" pitchFamily="34" charset="0"/>
              </a:rPr>
              <a:t>.</a:t>
            </a:r>
          </a:p>
          <a:p>
            <a:pPr fontAlgn="base">
              <a:lnSpc>
                <a:spcPct val="200000"/>
              </a:lnSpc>
            </a:pPr>
            <a:r>
              <a:rPr lang="en-US" sz="2000" dirty="0" err="1">
                <a:latin typeface="Calibri" panose="020F0502020204030204" pitchFamily="34" charset="0"/>
              </a:rPr>
              <a:t>Fabrikada</a:t>
            </a:r>
            <a:r>
              <a:rPr lang="en-US" sz="2000" dirty="0">
                <a:latin typeface="Calibri" panose="020F0502020204030204" pitchFamily="34" charset="0"/>
              </a:rPr>
              <a:t> </a:t>
            </a:r>
            <a:r>
              <a:rPr lang="en-US" sz="2000" dirty="0" err="1">
                <a:latin typeface="Calibri" panose="020F0502020204030204" pitchFamily="34" charset="0"/>
              </a:rPr>
              <a:t>hepsi</a:t>
            </a:r>
            <a:r>
              <a:rPr lang="en-US" sz="2000" dirty="0">
                <a:latin typeface="Calibri" panose="020F0502020204030204" pitchFamily="34" charset="0"/>
              </a:rPr>
              <a:t> </a:t>
            </a:r>
            <a:r>
              <a:rPr lang="en-US" sz="2000" dirty="0" err="1">
                <a:latin typeface="Calibri" panose="020F0502020204030204" pitchFamily="34" charset="0"/>
              </a:rPr>
              <a:t>birbiriyle</a:t>
            </a:r>
            <a:r>
              <a:rPr lang="en-US" sz="2000" dirty="0">
                <a:latin typeface="Calibri" panose="020F0502020204030204" pitchFamily="34" charset="0"/>
              </a:rPr>
              <a:t> </a:t>
            </a:r>
            <a:r>
              <a:rPr lang="en-US" sz="2000" dirty="0" err="1">
                <a:latin typeface="Calibri" panose="020F0502020204030204" pitchFamily="34" charset="0"/>
              </a:rPr>
              <a:t>bağlantılı</a:t>
            </a:r>
            <a:r>
              <a:rPr lang="en-US" sz="2000" dirty="0">
                <a:latin typeface="Calibri" panose="020F0502020204030204" pitchFamily="34" charset="0"/>
              </a:rPr>
              <a:t> </a:t>
            </a:r>
            <a:r>
              <a:rPr lang="en-US" sz="2000" dirty="0" err="1">
                <a:latin typeface="Calibri" panose="020F0502020204030204" pitchFamily="34" charset="0"/>
              </a:rPr>
              <a:t>olmak</a:t>
            </a:r>
            <a:r>
              <a:rPr lang="en-US" sz="2000" dirty="0">
                <a:latin typeface="Calibri" panose="020F0502020204030204" pitchFamily="34" charset="0"/>
              </a:rPr>
              <a:t> </a:t>
            </a:r>
            <a:r>
              <a:rPr lang="en-US" sz="2000" dirty="0" err="1">
                <a:latin typeface="Calibri" panose="020F0502020204030204" pitchFamily="34" charset="0"/>
              </a:rPr>
              <a:t>üzere</a:t>
            </a:r>
            <a:r>
              <a:rPr lang="en-US" sz="2000" dirty="0">
                <a:latin typeface="Calibri" panose="020F0502020204030204" pitchFamily="34" charset="0"/>
              </a:rPr>
              <a:t> </a:t>
            </a:r>
            <a:r>
              <a:rPr lang="en-US" sz="2000" dirty="0" err="1">
                <a:latin typeface="Calibri" panose="020F0502020204030204" pitchFamily="34" charset="0"/>
              </a:rPr>
              <a:t>çok</a:t>
            </a:r>
            <a:r>
              <a:rPr lang="en-US" sz="2000" dirty="0">
                <a:latin typeface="Calibri" panose="020F0502020204030204" pitchFamily="34" charset="0"/>
              </a:rPr>
              <a:t> </a:t>
            </a:r>
            <a:r>
              <a:rPr lang="en-US" sz="2000" dirty="0" err="1">
                <a:latin typeface="Calibri" panose="020F0502020204030204" pitchFamily="34" charset="0"/>
              </a:rPr>
              <a:t>sayıda</a:t>
            </a:r>
            <a:r>
              <a:rPr lang="en-US" sz="2000" dirty="0">
                <a:latin typeface="Calibri" panose="020F0502020204030204" pitchFamily="34" charset="0"/>
              </a:rPr>
              <a:t> </a:t>
            </a:r>
            <a:r>
              <a:rPr lang="en-US" sz="2000" dirty="0" err="1">
                <a:latin typeface="Calibri" panose="020F0502020204030204" pitchFamily="34" charset="0"/>
              </a:rPr>
              <a:t>işlem</a:t>
            </a:r>
            <a:r>
              <a:rPr lang="en-US" sz="2000" dirty="0">
                <a:latin typeface="Calibri" panose="020F0502020204030204" pitchFamily="34" charset="0"/>
              </a:rPr>
              <a:t> belli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düzen</a:t>
            </a:r>
            <a:r>
              <a:rPr lang="en-US" sz="2000" dirty="0">
                <a:latin typeface="Calibri" panose="020F0502020204030204" pitchFamily="34" charset="0"/>
              </a:rPr>
              <a:t> </a:t>
            </a:r>
            <a:r>
              <a:rPr lang="en-US" sz="2000" dirty="0" err="1">
                <a:latin typeface="Calibri" panose="020F0502020204030204" pitchFamily="34" charset="0"/>
              </a:rPr>
              <a:t>dahilinde</a:t>
            </a:r>
            <a:r>
              <a:rPr lang="en-US" sz="2000" dirty="0">
                <a:latin typeface="Calibri" panose="020F0502020204030204" pitchFamily="34" charset="0"/>
              </a:rPr>
              <a:t> </a:t>
            </a:r>
            <a:r>
              <a:rPr lang="en-US" sz="2000" dirty="0" err="1">
                <a:latin typeface="Calibri" panose="020F0502020204030204" pitchFamily="34" charset="0"/>
              </a:rPr>
              <a:t>yürütülür</a:t>
            </a:r>
            <a:r>
              <a:rPr lang="en-US" sz="2000" dirty="0">
                <a:latin typeface="Calibri" panose="020F0502020204030204" pitchFamily="34" charset="0"/>
              </a:rPr>
              <a:t>. </a:t>
            </a:r>
            <a:r>
              <a:rPr lang="en-US" sz="2000" dirty="0" err="1">
                <a:latin typeface="Calibri" panose="020F0502020204030204" pitchFamily="34" charset="0"/>
              </a:rPr>
              <a:t>Böyle</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tesisin</a:t>
            </a:r>
            <a:r>
              <a:rPr lang="en-US" sz="2000" dirty="0">
                <a:latin typeface="Calibri" panose="020F0502020204030204" pitchFamily="34" charset="0"/>
              </a:rPr>
              <a:t> </a:t>
            </a:r>
            <a:r>
              <a:rPr lang="en-US" sz="2000" dirty="0" err="1">
                <a:latin typeface="Calibri" panose="020F0502020204030204" pitchFamily="34" charset="0"/>
              </a:rPr>
              <a:t>sahibi</a:t>
            </a:r>
            <a:r>
              <a:rPr lang="en-US" sz="2000" dirty="0">
                <a:latin typeface="Calibri" panose="020F0502020204030204" pitchFamily="34" charset="0"/>
              </a:rPr>
              <a:t> </a:t>
            </a:r>
            <a:r>
              <a:rPr lang="en-US" sz="2000" dirty="0" err="1">
                <a:latin typeface="Calibri" panose="020F0502020204030204" pitchFamily="34" charset="0"/>
              </a:rPr>
              <a:t>veya</a:t>
            </a:r>
            <a:r>
              <a:rPr lang="en-US" sz="2000" dirty="0">
                <a:latin typeface="Calibri" panose="020F0502020204030204" pitchFamily="34" charset="0"/>
              </a:rPr>
              <a:t> </a:t>
            </a:r>
            <a:r>
              <a:rPr lang="en-US" sz="2000" dirty="0" err="1">
                <a:latin typeface="Calibri" panose="020F0502020204030204" pitchFamily="34" charset="0"/>
              </a:rPr>
              <a:t>yöneticisine</a:t>
            </a:r>
            <a:r>
              <a:rPr lang="en-US" sz="2000" dirty="0">
                <a:latin typeface="Calibri" panose="020F0502020204030204" pitchFamily="34" charset="0"/>
              </a:rPr>
              <a:t> </a:t>
            </a:r>
            <a:r>
              <a:rPr lang="en-US" sz="2000" dirty="0" err="1">
                <a:latin typeface="Calibri" panose="020F0502020204030204" pitchFamily="34" charset="0"/>
              </a:rPr>
              <a:t>sanayici</a:t>
            </a:r>
            <a:r>
              <a:rPr lang="en-US" sz="2000" dirty="0">
                <a:latin typeface="Calibri" panose="020F0502020204030204" pitchFamily="34" charset="0"/>
              </a:rPr>
              <a:t> </a:t>
            </a:r>
            <a:r>
              <a:rPr lang="en-US" sz="2000" dirty="0" err="1">
                <a:latin typeface="Calibri" panose="020F0502020204030204" pitchFamily="34" charset="0"/>
              </a:rPr>
              <a:t>denir</a:t>
            </a:r>
            <a:r>
              <a:rPr lang="en-US" sz="2000" dirty="0">
                <a:latin typeface="Calibri" panose="020F0502020204030204" pitchFamily="34" charset="0"/>
              </a:rPr>
              <a:t>. </a:t>
            </a:r>
            <a:endParaRPr lang="tr-TR" sz="2000" dirty="0">
              <a:latin typeface="Calibri" panose="020F0502020204030204" pitchFamily="34" charset="0"/>
            </a:endParaRPr>
          </a:p>
        </p:txBody>
      </p:sp>
    </p:spTree>
    <p:extLst>
      <p:ext uri="{BB962C8B-B14F-4D97-AF65-F5344CB8AC3E}">
        <p14:creationId xmlns:p14="http://schemas.microsoft.com/office/powerpoint/2010/main" xmlns="" val="23459817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364343" y="1785091"/>
            <a:ext cx="9724572" cy="3276282"/>
          </a:xfrm>
          <a:prstGeom prst="rect">
            <a:avLst/>
          </a:prstGeom>
        </p:spPr>
        <p:txBody>
          <a:bodyPr wrap="square">
            <a:spAutoFit/>
          </a:bodyPr>
          <a:lstStyle/>
          <a:p>
            <a:pPr fontAlgn="base">
              <a:lnSpc>
                <a:spcPct val="150000"/>
              </a:lnSpc>
            </a:pPr>
            <a:r>
              <a:rPr lang="en-US" sz="2000" dirty="0" err="1">
                <a:latin typeface="Calibri" panose="020F0502020204030204" pitchFamily="34" charset="0"/>
              </a:rPr>
              <a:t>Tabiatta</a:t>
            </a:r>
            <a:r>
              <a:rPr lang="en-US" sz="2000" dirty="0">
                <a:latin typeface="Calibri" panose="020F0502020204030204" pitchFamily="34" charset="0"/>
              </a:rPr>
              <a:t> </a:t>
            </a:r>
            <a:r>
              <a:rPr lang="en-US" sz="2000" dirty="0" err="1">
                <a:latin typeface="Calibri" panose="020F0502020204030204" pitchFamily="34" charset="0"/>
              </a:rPr>
              <a:t>bulunan</a:t>
            </a:r>
            <a:r>
              <a:rPr lang="en-US" sz="2000" dirty="0">
                <a:latin typeface="Calibri" panose="020F0502020204030204" pitchFamily="34" charset="0"/>
              </a:rPr>
              <a:t> ham </a:t>
            </a:r>
            <a:r>
              <a:rPr lang="en-US" sz="2000" dirty="0" err="1">
                <a:latin typeface="Calibri" panose="020F0502020204030204" pitchFamily="34" charset="0"/>
              </a:rPr>
              <a:t>maddeler</a:t>
            </a:r>
            <a:r>
              <a:rPr lang="en-US" sz="2000" dirty="0">
                <a:latin typeface="Calibri" panose="020F0502020204030204" pitchFamily="34" charset="0"/>
              </a:rPr>
              <a:t>, </a:t>
            </a:r>
            <a:r>
              <a:rPr lang="tr-TR" sz="2000" dirty="0">
                <a:latin typeface="Calibri" panose="020F0502020204030204" pitchFamily="34" charset="0"/>
              </a:rPr>
              <a:t>üretim için </a:t>
            </a:r>
            <a:r>
              <a:rPr lang="en-US" sz="2000" dirty="0" err="1">
                <a:latin typeface="Calibri" panose="020F0502020204030204" pitchFamily="34" charset="0"/>
              </a:rPr>
              <a:t>gerekli</a:t>
            </a:r>
            <a:r>
              <a:rPr lang="en-US" sz="2000" dirty="0">
                <a:latin typeface="Calibri" panose="020F0502020204030204" pitchFamily="34" charset="0"/>
              </a:rPr>
              <a:t> </a:t>
            </a:r>
            <a:r>
              <a:rPr lang="en-US" sz="2000" dirty="0" err="1">
                <a:latin typeface="Calibri" panose="020F0502020204030204" pitchFamily="34" charset="0"/>
              </a:rPr>
              <a:t>enerjiyi</a:t>
            </a:r>
            <a:r>
              <a:rPr lang="en-US" sz="2000" dirty="0">
                <a:latin typeface="Calibri" panose="020F0502020204030204" pitchFamily="34" charset="0"/>
              </a:rPr>
              <a:t> </a:t>
            </a:r>
            <a:r>
              <a:rPr lang="en-US" sz="2000" dirty="0" err="1">
                <a:latin typeface="Calibri" panose="020F0502020204030204" pitchFamily="34" charset="0"/>
              </a:rPr>
              <a:t>elde</a:t>
            </a:r>
            <a:r>
              <a:rPr lang="en-US" sz="2000" dirty="0">
                <a:latin typeface="Calibri" panose="020F0502020204030204" pitchFamily="34" charset="0"/>
              </a:rPr>
              <a:t> </a:t>
            </a:r>
            <a:r>
              <a:rPr lang="en-US" sz="2000" dirty="0" err="1">
                <a:latin typeface="Calibri" panose="020F0502020204030204" pitchFamily="34" charset="0"/>
              </a:rPr>
              <a:t>etmek</a:t>
            </a:r>
            <a:r>
              <a:rPr lang="en-US" sz="2000" dirty="0">
                <a:latin typeface="Calibri" panose="020F0502020204030204" pitchFamily="34" charset="0"/>
              </a:rPr>
              <a:t> </a:t>
            </a:r>
            <a:r>
              <a:rPr lang="tr-TR" sz="2000" dirty="0">
                <a:latin typeface="Calibri" panose="020F0502020204030204" pitchFamily="34" charset="0"/>
              </a:rPr>
              <a:t>üzere</a:t>
            </a:r>
            <a:r>
              <a:rPr lang="en-US" sz="2000" dirty="0">
                <a:latin typeface="Calibri" panose="020F0502020204030204" pitchFamily="34" charset="0"/>
              </a:rPr>
              <a:t> </a:t>
            </a:r>
            <a:r>
              <a:rPr lang="en-US" sz="2000" dirty="0" err="1">
                <a:latin typeface="Calibri" panose="020F0502020204030204" pitchFamily="34" charset="0"/>
              </a:rPr>
              <a:t>başvurulan</a:t>
            </a:r>
            <a:r>
              <a:rPr lang="en-US" sz="2000" dirty="0">
                <a:latin typeface="Calibri" panose="020F0502020204030204" pitchFamily="34" charset="0"/>
              </a:rPr>
              <a:t> </a:t>
            </a:r>
            <a:r>
              <a:rPr lang="en-US" sz="2000" b="1" dirty="0" err="1">
                <a:solidFill>
                  <a:srgbClr val="00B050"/>
                </a:solidFill>
                <a:latin typeface="Calibri" panose="020F0502020204030204" pitchFamily="34" charset="0"/>
              </a:rPr>
              <a:t>kömür</a:t>
            </a:r>
            <a:r>
              <a:rPr lang="en-US" sz="2000" b="1" dirty="0">
                <a:solidFill>
                  <a:srgbClr val="00B050"/>
                </a:solidFill>
                <a:latin typeface="Calibri" panose="020F0502020204030204" pitchFamily="34" charset="0"/>
              </a:rPr>
              <a:t>, petrol, </a:t>
            </a:r>
            <a:r>
              <a:rPr lang="en-US" sz="2000" b="1" dirty="0" err="1">
                <a:solidFill>
                  <a:srgbClr val="00B050"/>
                </a:solidFill>
                <a:latin typeface="Calibri" panose="020F0502020204030204" pitchFamily="34" charset="0"/>
              </a:rPr>
              <a:t>gaz</a:t>
            </a:r>
            <a:r>
              <a:rPr lang="en-US" sz="2000" b="1" dirty="0">
                <a:solidFill>
                  <a:srgbClr val="00B050"/>
                </a:solidFill>
                <a:latin typeface="Calibri" panose="020F0502020204030204" pitchFamily="34" charset="0"/>
              </a:rPr>
              <a:t>, atom </a:t>
            </a:r>
            <a:r>
              <a:rPr lang="en-US" sz="2000" b="1" dirty="0" err="1">
                <a:solidFill>
                  <a:srgbClr val="00B050"/>
                </a:solidFill>
                <a:latin typeface="Calibri" panose="020F0502020204030204" pitchFamily="34" charset="0"/>
              </a:rPr>
              <a:t>ve</a:t>
            </a:r>
            <a:r>
              <a:rPr lang="en-US" sz="2000" b="1" dirty="0">
                <a:solidFill>
                  <a:srgbClr val="00B050"/>
                </a:solidFill>
                <a:latin typeface="Calibri" panose="020F0502020204030204" pitchFamily="34" charset="0"/>
              </a:rPr>
              <a:t> </a:t>
            </a:r>
            <a:r>
              <a:rPr lang="en-US" sz="2000" b="1" dirty="0" err="1">
                <a:solidFill>
                  <a:srgbClr val="00B050"/>
                </a:solidFill>
                <a:latin typeface="Calibri" panose="020F0502020204030204" pitchFamily="34" charset="0"/>
              </a:rPr>
              <a:t>su</a:t>
            </a:r>
            <a:r>
              <a:rPr lang="en-US" sz="2000" b="1" dirty="0">
                <a:solidFill>
                  <a:srgbClr val="00B050"/>
                </a:solidFill>
                <a:latin typeface="Calibri" panose="020F0502020204030204" pitchFamily="34" charset="0"/>
              </a:rPr>
              <a:t> </a:t>
            </a:r>
            <a:r>
              <a:rPr lang="en-US" sz="2000" dirty="0" err="1">
                <a:latin typeface="Calibri" panose="020F0502020204030204" pitchFamily="34" charset="0"/>
              </a:rPr>
              <a:t>gibi</a:t>
            </a:r>
            <a:r>
              <a:rPr lang="en-US" sz="2000" dirty="0">
                <a:latin typeface="Calibri" panose="020F0502020204030204" pitchFamily="34" charset="0"/>
              </a:rPr>
              <a:t> </a:t>
            </a:r>
            <a:r>
              <a:rPr lang="en-US" sz="2000" dirty="0" err="1">
                <a:latin typeface="Calibri" panose="020F0502020204030204" pitchFamily="34" charset="0"/>
              </a:rPr>
              <a:t>tabii</a:t>
            </a:r>
            <a:r>
              <a:rPr lang="en-US" sz="2000" dirty="0">
                <a:latin typeface="Calibri" panose="020F0502020204030204" pitchFamily="34" charset="0"/>
              </a:rPr>
              <a:t> </a:t>
            </a:r>
            <a:r>
              <a:rPr lang="en-US" sz="2000" dirty="0" err="1">
                <a:latin typeface="Calibri" panose="020F0502020204030204" pitchFamily="34" charset="0"/>
              </a:rPr>
              <a:t>zenginliklerdir</a:t>
            </a:r>
            <a:r>
              <a:rPr lang="en-US" sz="2000" dirty="0">
                <a:latin typeface="Calibri" panose="020F0502020204030204" pitchFamily="34" charset="0"/>
              </a:rPr>
              <a:t>. </a:t>
            </a:r>
            <a:r>
              <a:rPr lang="en-US" sz="2000" dirty="0" err="1">
                <a:latin typeface="Calibri" panose="020F0502020204030204" pitchFamily="34" charset="0"/>
              </a:rPr>
              <a:t>Tabii</a:t>
            </a:r>
            <a:r>
              <a:rPr lang="en-US" sz="2000" dirty="0">
                <a:latin typeface="Calibri" panose="020F0502020204030204" pitchFamily="34" charset="0"/>
              </a:rPr>
              <a:t> </a:t>
            </a:r>
            <a:r>
              <a:rPr lang="en-US" sz="2000" dirty="0" err="1">
                <a:latin typeface="Calibri" panose="020F0502020204030204" pitchFamily="34" charset="0"/>
              </a:rPr>
              <a:t>kaynaklar</a:t>
            </a:r>
            <a:r>
              <a:rPr lang="en-US" sz="2000" dirty="0">
                <a:latin typeface="Calibri" panose="020F0502020204030204" pitchFamily="34" charset="0"/>
              </a:rPr>
              <a:t> </a:t>
            </a:r>
            <a:r>
              <a:rPr lang="en-US" sz="2000" dirty="0" err="1">
                <a:latin typeface="Calibri" panose="020F0502020204030204" pitchFamily="34" charset="0"/>
              </a:rPr>
              <a:t>yeryüzünde</a:t>
            </a:r>
            <a:r>
              <a:rPr lang="en-US" sz="2000" dirty="0">
                <a:latin typeface="Calibri" panose="020F0502020204030204" pitchFamily="34" charset="0"/>
              </a:rPr>
              <a:t> </a:t>
            </a:r>
            <a:r>
              <a:rPr lang="en-US" sz="2000" dirty="0" err="1">
                <a:latin typeface="Calibri" panose="020F0502020204030204" pitchFamily="34" charset="0"/>
              </a:rPr>
              <a:t>eşit</a:t>
            </a:r>
            <a:r>
              <a:rPr lang="en-US" sz="2000" dirty="0">
                <a:latin typeface="Calibri" panose="020F0502020204030204" pitchFamily="34" charset="0"/>
              </a:rPr>
              <a:t> </a:t>
            </a:r>
            <a:r>
              <a:rPr lang="en-US" sz="2000" dirty="0" err="1">
                <a:latin typeface="Calibri" panose="020F0502020204030204" pitchFamily="34" charset="0"/>
              </a:rPr>
              <a:t>olarak</a:t>
            </a:r>
            <a:r>
              <a:rPr lang="en-US" sz="2000" dirty="0">
                <a:latin typeface="Calibri" panose="020F0502020204030204" pitchFamily="34" charset="0"/>
              </a:rPr>
              <a:t> </a:t>
            </a:r>
            <a:r>
              <a:rPr lang="en-US" sz="2000" dirty="0" err="1">
                <a:latin typeface="Calibri" panose="020F0502020204030204" pitchFamily="34" charset="0"/>
              </a:rPr>
              <a:t>bulunmadığından</a:t>
            </a:r>
            <a:r>
              <a:rPr lang="en-US" sz="2000" dirty="0">
                <a:latin typeface="Calibri" panose="020F0502020204030204" pitchFamily="34" charset="0"/>
              </a:rPr>
              <a:t>, </a:t>
            </a:r>
            <a:r>
              <a:rPr lang="en-US" sz="2000" dirty="0" err="1">
                <a:latin typeface="Calibri" panose="020F0502020204030204" pitchFamily="34" charset="0"/>
              </a:rPr>
              <a:t>çeşitli</a:t>
            </a:r>
            <a:r>
              <a:rPr lang="en-US" sz="2000" dirty="0">
                <a:latin typeface="Calibri" panose="020F0502020204030204" pitchFamily="34" charset="0"/>
              </a:rPr>
              <a:t> </a:t>
            </a:r>
            <a:r>
              <a:rPr lang="en-US" sz="2000" dirty="0" err="1">
                <a:latin typeface="Calibri" panose="020F0502020204030204" pitchFamily="34" charset="0"/>
              </a:rPr>
              <a:t>bölgelerde</a:t>
            </a:r>
            <a:r>
              <a:rPr lang="en-US" sz="2000" dirty="0">
                <a:latin typeface="Calibri" panose="020F0502020204030204" pitchFamily="34" charset="0"/>
              </a:rPr>
              <a:t> </a:t>
            </a:r>
            <a:r>
              <a:rPr lang="en-US" sz="2000" dirty="0" err="1">
                <a:latin typeface="Calibri" panose="020F0502020204030204" pitchFamily="34" charset="0"/>
              </a:rPr>
              <a:t>farklı</a:t>
            </a:r>
            <a:r>
              <a:rPr lang="en-US" sz="2000" dirty="0">
                <a:latin typeface="Calibri" panose="020F0502020204030204" pitchFamily="34" charset="0"/>
              </a:rPr>
              <a:t> </a:t>
            </a:r>
            <a:r>
              <a:rPr lang="en-US" sz="2000" dirty="0" err="1">
                <a:latin typeface="Calibri" panose="020F0502020204030204" pitchFamily="34" charset="0"/>
              </a:rPr>
              <a:t>endüstriler</a:t>
            </a:r>
            <a:r>
              <a:rPr lang="en-US" sz="2000" dirty="0">
                <a:latin typeface="Calibri" panose="020F0502020204030204" pitchFamily="34" charset="0"/>
              </a:rPr>
              <a:t> </a:t>
            </a:r>
            <a:r>
              <a:rPr lang="en-US" sz="2000" dirty="0" err="1">
                <a:latin typeface="Calibri" panose="020F0502020204030204" pitchFamily="34" charset="0"/>
              </a:rPr>
              <a:t>gelişmiştir</a:t>
            </a:r>
            <a:r>
              <a:rPr lang="en-US" sz="2000" dirty="0">
                <a:latin typeface="Calibri" panose="020F0502020204030204" pitchFamily="34" charset="0"/>
              </a:rPr>
              <a:t>. </a:t>
            </a:r>
            <a:endParaRPr lang="tr-TR" sz="2000" dirty="0">
              <a:latin typeface="Calibri" panose="020F0502020204030204" pitchFamily="34" charset="0"/>
            </a:endParaRPr>
          </a:p>
          <a:p>
            <a:pPr fontAlgn="base">
              <a:lnSpc>
                <a:spcPct val="150000"/>
              </a:lnSpc>
            </a:pPr>
            <a:endParaRPr lang="tr-TR" sz="2000" dirty="0">
              <a:latin typeface="Calibri" panose="020F0502020204030204" pitchFamily="34" charset="0"/>
            </a:endParaRPr>
          </a:p>
          <a:p>
            <a:pPr fontAlgn="base">
              <a:lnSpc>
                <a:spcPct val="150000"/>
              </a:lnSpc>
            </a:pPr>
            <a:r>
              <a:rPr lang="en-US" sz="2000" dirty="0" err="1">
                <a:latin typeface="Calibri" panose="020F0502020204030204" pitchFamily="34" charset="0"/>
              </a:rPr>
              <a:t>Enerji</a:t>
            </a:r>
            <a:r>
              <a:rPr lang="en-US" sz="2000" dirty="0">
                <a:latin typeface="Calibri" panose="020F0502020204030204" pitchFamily="34" charset="0"/>
              </a:rPr>
              <a:t> </a:t>
            </a:r>
            <a:r>
              <a:rPr lang="en-US" sz="2000" dirty="0" err="1">
                <a:latin typeface="Calibri" panose="020F0502020204030204" pitchFamily="34" charset="0"/>
              </a:rPr>
              <a:t>Hammaddenin</a:t>
            </a:r>
            <a:r>
              <a:rPr lang="en-US" sz="2000" dirty="0">
                <a:latin typeface="Calibri" panose="020F0502020204030204" pitchFamily="34" charset="0"/>
              </a:rPr>
              <a:t> </a:t>
            </a:r>
            <a:r>
              <a:rPr lang="en-US" sz="2000" dirty="0" err="1">
                <a:latin typeface="Calibri" panose="020F0502020204030204" pitchFamily="34" charset="0"/>
              </a:rPr>
              <a:t>işlenmesi</a:t>
            </a:r>
            <a:r>
              <a:rPr lang="en-US" sz="2000" dirty="0">
                <a:latin typeface="Calibri" panose="020F0502020204030204" pitchFamily="34" charset="0"/>
              </a:rPr>
              <a:t> </a:t>
            </a:r>
            <a:r>
              <a:rPr lang="en-US" sz="2000" dirty="0" err="1">
                <a:latin typeface="Calibri" panose="020F0502020204030204" pitchFamily="34" charset="0"/>
              </a:rPr>
              <a:t>için</a:t>
            </a:r>
            <a:r>
              <a:rPr lang="en-US" sz="2000" dirty="0">
                <a:latin typeface="Calibri" panose="020F0502020204030204" pitchFamily="34" charset="0"/>
              </a:rPr>
              <a:t> </a:t>
            </a:r>
            <a:r>
              <a:rPr lang="en-US" sz="2000" dirty="0" err="1">
                <a:latin typeface="Calibri" panose="020F0502020204030204" pitchFamily="34" charset="0"/>
              </a:rPr>
              <a:t>gereklidir</a:t>
            </a:r>
            <a:r>
              <a:rPr lang="en-US" sz="2000" dirty="0">
                <a:latin typeface="Calibri" panose="020F0502020204030204" pitchFamily="34" charset="0"/>
              </a:rPr>
              <a:t>. </a:t>
            </a:r>
            <a:r>
              <a:rPr lang="en-US" sz="2000" dirty="0" err="1">
                <a:latin typeface="Calibri" panose="020F0502020204030204" pitchFamily="34" charset="0"/>
              </a:rPr>
              <a:t>Ülkemiz</a:t>
            </a:r>
            <a:r>
              <a:rPr lang="en-US" sz="2000" dirty="0">
                <a:latin typeface="Calibri" panose="020F0502020204030204" pitchFamily="34" charset="0"/>
              </a:rPr>
              <a:t> petrol, </a:t>
            </a:r>
            <a:r>
              <a:rPr lang="en-US" sz="2000" dirty="0" err="1">
                <a:latin typeface="Calibri" panose="020F0502020204030204" pitchFamily="34" charset="0"/>
              </a:rPr>
              <a:t>doğalgaz</a:t>
            </a:r>
            <a:r>
              <a:rPr lang="en-US" sz="2000" dirty="0">
                <a:latin typeface="Calibri" panose="020F0502020204030204" pitchFamily="34" charset="0"/>
              </a:rPr>
              <a:t> </a:t>
            </a:r>
            <a:r>
              <a:rPr lang="en-US" sz="2000" dirty="0" err="1">
                <a:latin typeface="Calibri" panose="020F0502020204030204" pitchFamily="34" charset="0"/>
              </a:rPr>
              <a:t>gibi</a:t>
            </a:r>
            <a:r>
              <a:rPr lang="en-US" sz="2000" dirty="0">
                <a:latin typeface="Calibri" panose="020F0502020204030204" pitchFamily="34" charset="0"/>
              </a:rPr>
              <a:t> </a:t>
            </a:r>
            <a:r>
              <a:rPr lang="en-US" sz="2000" dirty="0" err="1">
                <a:latin typeface="Calibri" panose="020F0502020204030204" pitchFamily="34" charset="0"/>
              </a:rPr>
              <a:t>bazı</a:t>
            </a:r>
            <a:r>
              <a:rPr lang="en-US" sz="2000" dirty="0">
                <a:latin typeface="Calibri" panose="020F0502020204030204" pitchFamily="34" charset="0"/>
              </a:rPr>
              <a:t> </a:t>
            </a:r>
            <a:r>
              <a:rPr lang="en-US" sz="2000" dirty="0" err="1">
                <a:latin typeface="Calibri" panose="020F0502020204030204" pitchFamily="34" charset="0"/>
              </a:rPr>
              <a:t>enerji</a:t>
            </a:r>
            <a:r>
              <a:rPr lang="en-US" sz="2000" dirty="0">
                <a:latin typeface="Calibri" panose="020F0502020204030204" pitchFamily="34" charset="0"/>
              </a:rPr>
              <a:t> </a:t>
            </a:r>
            <a:r>
              <a:rPr lang="en-US" sz="2000" dirty="0" err="1">
                <a:latin typeface="Calibri" panose="020F0502020204030204" pitchFamily="34" charset="0"/>
              </a:rPr>
              <a:t>kaynaklarını</a:t>
            </a:r>
            <a:r>
              <a:rPr lang="en-US" sz="2000" dirty="0">
                <a:latin typeface="Calibri" panose="020F0502020204030204" pitchFamily="34" charset="0"/>
              </a:rPr>
              <a:t> </a:t>
            </a:r>
            <a:r>
              <a:rPr lang="en-US" sz="2000" dirty="0" err="1">
                <a:latin typeface="Calibri" panose="020F0502020204030204" pitchFamily="34" charset="0"/>
              </a:rPr>
              <a:t>ithalat</a:t>
            </a:r>
            <a:r>
              <a:rPr lang="en-US" sz="2000" dirty="0">
                <a:latin typeface="Calibri" panose="020F0502020204030204" pitchFamily="34" charset="0"/>
              </a:rPr>
              <a:t> </a:t>
            </a:r>
            <a:r>
              <a:rPr lang="en-US" sz="2000" dirty="0" err="1">
                <a:latin typeface="Calibri" panose="020F0502020204030204" pitchFamily="34" charset="0"/>
              </a:rPr>
              <a:t>yoluyla</a:t>
            </a:r>
            <a:r>
              <a:rPr lang="en-US" sz="2000" dirty="0">
                <a:latin typeface="Calibri" panose="020F0502020204030204" pitchFamily="34" charset="0"/>
              </a:rPr>
              <a:t> </a:t>
            </a:r>
            <a:r>
              <a:rPr lang="en-US" sz="2000" dirty="0" err="1">
                <a:latin typeface="Calibri" panose="020F0502020204030204" pitchFamily="34" charset="0"/>
              </a:rPr>
              <a:t>sağladığından</a:t>
            </a:r>
            <a:r>
              <a:rPr lang="en-US" sz="2000" dirty="0">
                <a:latin typeface="Calibri" panose="020F0502020204030204" pitchFamily="34" charset="0"/>
              </a:rPr>
              <a:t> </a:t>
            </a:r>
            <a:r>
              <a:rPr lang="en-US" sz="2000" dirty="0" err="1">
                <a:latin typeface="Calibri" panose="020F0502020204030204" pitchFamily="34" charset="0"/>
              </a:rPr>
              <a:t>önemli</a:t>
            </a:r>
            <a:r>
              <a:rPr lang="en-US" sz="2000" dirty="0">
                <a:latin typeface="Calibri" panose="020F0502020204030204" pitchFamily="34" charset="0"/>
              </a:rPr>
              <a:t> </a:t>
            </a:r>
            <a:r>
              <a:rPr lang="en-US" sz="2000" dirty="0" err="1">
                <a:latin typeface="Calibri" panose="020F0502020204030204" pitchFamily="34" charset="0"/>
              </a:rPr>
              <a:t>miktarda</a:t>
            </a:r>
            <a:r>
              <a:rPr lang="en-US" sz="2000" dirty="0">
                <a:latin typeface="Calibri" panose="020F0502020204030204" pitchFamily="34" charset="0"/>
              </a:rPr>
              <a:t> </a:t>
            </a:r>
            <a:r>
              <a:rPr lang="tr-TR" sz="2000" dirty="0">
                <a:latin typeface="Calibri" panose="020F0502020204030204" pitchFamily="34" charset="0"/>
              </a:rPr>
              <a:t>para</a:t>
            </a:r>
            <a:r>
              <a:rPr lang="en-US" sz="2000" dirty="0">
                <a:latin typeface="Calibri" panose="020F0502020204030204" pitchFamily="34" charset="0"/>
              </a:rPr>
              <a:t> </a:t>
            </a:r>
            <a:r>
              <a:rPr lang="en-US" sz="2000" dirty="0" err="1">
                <a:latin typeface="Calibri" panose="020F0502020204030204" pitchFamily="34" charset="0"/>
              </a:rPr>
              <a:t>çıktısına</a:t>
            </a:r>
            <a:r>
              <a:rPr lang="en-US" sz="2000" dirty="0">
                <a:latin typeface="Calibri" panose="020F0502020204030204" pitchFamily="34" charset="0"/>
              </a:rPr>
              <a:t> </a:t>
            </a:r>
            <a:r>
              <a:rPr lang="en-US" sz="2000" dirty="0" err="1">
                <a:latin typeface="Calibri" panose="020F0502020204030204" pitchFamily="34" charset="0"/>
              </a:rPr>
              <a:t>neden</a:t>
            </a:r>
            <a:r>
              <a:rPr lang="en-US" sz="2000" dirty="0">
                <a:latin typeface="Calibri" panose="020F0502020204030204" pitchFamily="34" charset="0"/>
              </a:rPr>
              <a:t> </a:t>
            </a:r>
            <a:r>
              <a:rPr lang="en-US" sz="2000" dirty="0" err="1">
                <a:latin typeface="Calibri" panose="020F0502020204030204" pitchFamily="34" charset="0"/>
              </a:rPr>
              <a:t>olmakta</a:t>
            </a:r>
            <a:r>
              <a:rPr lang="en-US" sz="2000" dirty="0">
                <a:latin typeface="Calibri" panose="020F0502020204030204" pitchFamily="34" charset="0"/>
              </a:rPr>
              <a:t>, </a:t>
            </a:r>
            <a:r>
              <a:rPr lang="en-US" sz="2000" dirty="0" err="1">
                <a:latin typeface="Calibri" panose="020F0502020204030204" pitchFamily="34" charset="0"/>
              </a:rPr>
              <a:t>bu</a:t>
            </a:r>
            <a:r>
              <a:rPr lang="en-US" sz="2000" dirty="0">
                <a:latin typeface="Calibri" panose="020F0502020204030204" pitchFamily="34" charset="0"/>
              </a:rPr>
              <a:t> durum </a:t>
            </a:r>
            <a:r>
              <a:rPr lang="en-US" sz="2000" dirty="0" err="1">
                <a:latin typeface="Calibri" panose="020F0502020204030204" pitchFamily="34" charset="0"/>
              </a:rPr>
              <a:t>sanayileşme</a:t>
            </a:r>
            <a:r>
              <a:rPr lang="en-US" sz="2000" dirty="0">
                <a:latin typeface="Calibri" panose="020F0502020204030204" pitchFamily="34" charset="0"/>
              </a:rPr>
              <a:t> </a:t>
            </a:r>
            <a:r>
              <a:rPr lang="en-US" sz="2000" dirty="0" err="1">
                <a:latin typeface="Calibri" panose="020F0502020204030204" pitchFamily="34" charset="0"/>
              </a:rPr>
              <a:t>hızını</a:t>
            </a:r>
            <a:r>
              <a:rPr lang="en-US" sz="2000" dirty="0">
                <a:latin typeface="Calibri" panose="020F0502020204030204" pitchFamily="34" charset="0"/>
              </a:rPr>
              <a:t> </a:t>
            </a:r>
            <a:r>
              <a:rPr lang="en-US" sz="2000" dirty="0" err="1">
                <a:latin typeface="Calibri" panose="020F0502020204030204" pitchFamily="34" charset="0"/>
              </a:rPr>
              <a:t>azaltmaktadır</a:t>
            </a:r>
            <a:r>
              <a:rPr lang="en-US" sz="2000" dirty="0">
                <a:latin typeface="Calibri" panose="020F0502020204030204" pitchFamily="34" charset="0"/>
              </a:rPr>
              <a:t>.</a:t>
            </a:r>
            <a:endParaRPr lang="tr-TR" sz="2000" dirty="0">
              <a:latin typeface="Calibri" panose="020F0502020204030204" pitchFamily="34" charset="0"/>
            </a:endParaRPr>
          </a:p>
        </p:txBody>
      </p:sp>
    </p:spTree>
    <p:extLst>
      <p:ext uri="{BB962C8B-B14F-4D97-AF65-F5344CB8AC3E}">
        <p14:creationId xmlns:p14="http://schemas.microsoft.com/office/powerpoint/2010/main" xmlns="" val="463940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673715" y="1633571"/>
            <a:ext cx="9792571" cy="3276282"/>
          </a:xfrm>
          <a:prstGeom prst="rect">
            <a:avLst/>
          </a:prstGeom>
        </p:spPr>
        <p:txBody>
          <a:bodyPr wrap="square">
            <a:spAutoFit/>
          </a:bodyPr>
          <a:lstStyle/>
          <a:p>
            <a:pPr>
              <a:lnSpc>
                <a:spcPct val="150000"/>
              </a:lnSpc>
            </a:pPr>
            <a:r>
              <a:rPr lang="tr-TR" sz="2000" dirty="0">
                <a:latin typeface="Calibri" panose="020F0502020204030204" pitchFamily="34" charset="0"/>
              </a:rPr>
              <a:t>Teknoloji üretebildiğiniz, </a:t>
            </a:r>
            <a:endParaRPr lang="tr-TR" sz="2000" dirty="0" smtClean="0">
              <a:latin typeface="Calibri" panose="020F0502020204030204" pitchFamily="34" charset="0"/>
            </a:endParaRPr>
          </a:p>
          <a:p>
            <a:pPr>
              <a:lnSpc>
                <a:spcPct val="150000"/>
              </a:lnSpc>
            </a:pPr>
            <a:r>
              <a:rPr lang="tr-TR" sz="2000" dirty="0">
                <a:latin typeface="Calibri" panose="020F0502020204030204" pitchFamily="34" charset="0"/>
              </a:rPr>
              <a:t>B</a:t>
            </a:r>
            <a:r>
              <a:rPr lang="tr-TR" sz="2000" dirty="0" smtClean="0">
                <a:latin typeface="Calibri" panose="020F0502020204030204" pitchFamily="34" charset="0"/>
              </a:rPr>
              <a:t>ilgiyi </a:t>
            </a:r>
            <a:r>
              <a:rPr lang="tr-TR" sz="2000" dirty="0">
                <a:latin typeface="Calibri" panose="020F0502020204030204" pitchFamily="34" charset="0"/>
              </a:rPr>
              <a:t>ürün tasarlamada kullanabildiğiniz </a:t>
            </a:r>
            <a:r>
              <a:rPr lang="tr-TR" sz="2000" dirty="0" smtClean="0">
                <a:latin typeface="Calibri" panose="020F0502020204030204" pitchFamily="34" charset="0"/>
              </a:rPr>
              <a:t>takdirde </a:t>
            </a:r>
          </a:p>
          <a:p>
            <a:pPr>
              <a:lnSpc>
                <a:spcPct val="150000"/>
              </a:lnSpc>
            </a:pPr>
            <a:r>
              <a:rPr lang="tr-TR" sz="2000" dirty="0" smtClean="0">
                <a:latin typeface="Calibri" panose="020F0502020204030204" pitchFamily="34" charset="0"/>
              </a:rPr>
              <a:t>Ekonomide </a:t>
            </a:r>
            <a:r>
              <a:rPr lang="tr-TR" sz="2000" dirty="0">
                <a:latin typeface="Calibri" panose="020F0502020204030204" pitchFamily="34" charset="0"/>
              </a:rPr>
              <a:t>rekabet üstünlüğünü,  sağlayabilirsiniz. </a:t>
            </a:r>
            <a:endParaRPr lang="tr-TR" sz="2000" dirty="0" smtClean="0">
              <a:latin typeface="Calibri" panose="020F0502020204030204" pitchFamily="34" charset="0"/>
            </a:endParaRPr>
          </a:p>
          <a:p>
            <a:pPr>
              <a:lnSpc>
                <a:spcPct val="150000"/>
              </a:lnSpc>
            </a:pPr>
            <a:endParaRPr lang="tr-TR" sz="2000" dirty="0">
              <a:latin typeface="Calibri" panose="020F0502020204030204" pitchFamily="34" charset="0"/>
            </a:endParaRPr>
          </a:p>
          <a:p>
            <a:pPr>
              <a:lnSpc>
                <a:spcPct val="150000"/>
              </a:lnSpc>
            </a:pPr>
            <a:r>
              <a:rPr lang="tr-TR" sz="2000" dirty="0" smtClean="0">
                <a:solidFill>
                  <a:srgbClr val="FF0000"/>
                </a:solidFill>
                <a:latin typeface="Calibri" panose="020F0502020204030204" pitchFamily="34" charset="0"/>
              </a:rPr>
              <a:t>Bu </a:t>
            </a:r>
            <a:r>
              <a:rPr lang="tr-TR" sz="2000" dirty="0">
                <a:solidFill>
                  <a:srgbClr val="FF0000"/>
                </a:solidFill>
                <a:latin typeface="Calibri" panose="020F0502020204030204" pitchFamily="34" charset="0"/>
              </a:rPr>
              <a:t>nedenle </a:t>
            </a:r>
            <a:r>
              <a:rPr lang="tr-TR" sz="2000" dirty="0" smtClean="0">
                <a:solidFill>
                  <a:srgbClr val="FF0000"/>
                </a:solidFill>
                <a:latin typeface="Calibri" panose="020F0502020204030204" pitchFamily="34" charset="0"/>
              </a:rPr>
              <a:t>amaç; </a:t>
            </a:r>
            <a:r>
              <a:rPr lang="tr-TR" sz="2000" dirty="0">
                <a:solidFill>
                  <a:srgbClr val="FF0000"/>
                </a:solidFill>
                <a:latin typeface="Calibri" panose="020F0502020204030204" pitchFamily="34" charset="0"/>
              </a:rPr>
              <a:t>kendi teknolojimizi  üretmek olmalıdır. </a:t>
            </a:r>
            <a:endParaRPr lang="tr-TR" sz="2000" dirty="0" smtClean="0">
              <a:solidFill>
                <a:srgbClr val="FF0000"/>
              </a:solidFill>
              <a:latin typeface="Calibri" panose="020F0502020204030204" pitchFamily="34" charset="0"/>
            </a:endParaRPr>
          </a:p>
          <a:p>
            <a:pPr>
              <a:lnSpc>
                <a:spcPct val="150000"/>
              </a:lnSpc>
            </a:pPr>
            <a:r>
              <a:rPr lang="tr-TR" sz="2000" dirty="0" smtClean="0">
                <a:latin typeface="Calibri" panose="020F0502020204030204" pitchFamily="34" charset="0"/>
              </a:rPr>
              <a:t>Kendi </a:t>
            </a:r>
            <a:r>
              <a:rPr lang="tr-TR" sz="2000" dirty="0">
                <a:latin typeface="Calibri" panose="020F0502020204030204" pitchFamily="34" charset="0"/>
              </a:rPr>
              <a:t>teknolojisini üreten </a:t>
            </a:r>
            <a:r>
              <a:rPr lang="tr-TR" sz="2000" b="1" dirty="0">
                <a:solidFill>
                  <a:srgbClr val="00B0F0"/>
                </a:solidFill>
                <a:latin typeface="Calibri" panose="020F0502020204030204" pitchFamily="34" charset="0"/>
              </a:rPr>
              <a:t>(özgün üretim ) </a:t>
            </a:r>
            <a:r>
              <a:rPr lang="tr-TR" sz="2000" dirty="0">
                <a:latin typeface="Calibri" panose="020F0502020204030204" pitchFamily="34" charset="0"/>
              </a:rPr>
              <a:t>bir sanayileşme ile ulusal ekonomiye, ülkenin  ulusal teknolojiye en yüksek katkıyı sağlayabilir, beyin göçünü </a:t>
            </a:r>
            <a:r>
              <a:rPr lang="tr-TR" sz="2000" dirty="0" smtClean="0">
                <a:latin typeface="Calibri" panose="020F0502020204030204" pitchFamily="34" charset="0"/>
              </a:rPr>
              <a:t>önleyebiliriz.</a:t>
            </a:r>
            <a:endParaRPr lang="tr-TR" sz="2000" dirty="0">
              <a:latin typeface="Calibri" panose="020F0502020204030204" pitchFamily="34" charset="0"/>
            </a:endParaRPr>
          </a:p>
        </p:txBody>
      </p:sp>
    </p:spTree>
    <p:extLst>
      <p:ext uri="{BB962C8B-B14F-4D97-AF65-F5344CB8AC3E}">
        <p14:creationId xmlns:p14="http://schemas.microsoft.com/office/powerpoint/2010/main" xmlns="" val="2588264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480458" y="2859148"/>
            <a:ext cx="9724572" cy="2400657"/>
          </a:xfrm>
          <a:prstGeom prst="rect">
            <a:avLst/>
          </a:prstGeom>
        </p:spPr>
        <p:txBody>
          <a:bodyPr wrap="square">
            <a:spAutoFit/>
          </a:bodyPr>
          <a:lstStyle/>
          <a:p>
            <a:pPr fontAlgn="base">
              <a:lnSpc>
                <a:spcPct val="150000"/>
              </a:lnSpc>
            </a:pPr>
            <a:r>
              <a:rPr lang="en-US" sz="2000" dirty="0" err="1">
                <a:latin typeface="Calibri" panose="020F0502020204030204" pitchFamily="34" charset="0"/>
              </a:rPr>
              <a:t>Tabiatta</a:t>
            </a:r>
            <a:r>
              <a:rPr lang="en-US" sz="2000" dirty="0">
                <a:latin typeface="Calibri" panose="020F0502020204030204" pitchFamily="34" charset="0"/>
              </a:rPr>
              <a:t> </a:t>
            </a:r>
            <a:r>
              <a:rPr lang="en-US" sz="2000" dirty="0" err="1">
                <a:latin typeface="Calibri" panose="020F0502020204030204" pitchFamily="34" charset="0"/>
              </a:rPr>
              <a:t>bulunan</a:t>
            </a:r>
            <a:r>
              <a:rPr lang="en-US" sz="2000" dirty="0">
                <a:latin typeface="Calibri" panose="020F0502020204030204" pitchFamily="34" charset="0"/>
              </a:rPr>
              <a:t> ham </a:t>
            </a:r>
            <a:r>
              <a:rPr lang="en-US" sz="2000" dirty="0" err="1">
                <a:latin typeface="Calibri" panose="020F0502020204030204" pitchFamily="34" charset="0"/>
              </a:rPr>
              <a:t>maddeler</a:t>
            </a:r>
            <a:r>
              <a:rPr lang="en-US" sz="2000" dirty="0">
                <a:latin typeface="Calibri" panose="020F0502020204030204" pitchFamily="34" charset="0"/>
              </a:rPr>
              <a:t>, </a:t>
            </a:r>
            <a:r>
              <a:rPr lang="tr-TR" sz="2000" dirty="0">
                <a:latin typeface="Calibri" panose="020F0502020204030204" pitchFamily="34" charset="0"/>
              </a:rPr>
              <a:t>üretim için </a:t>
            </a:r>
            <a:r>
              <a:rPr lang="en-US" sz="2000" dirty="0" err="1">
                <a:latin typeface="Calibri" panose="020F0502020204030204" pitchFamily="34" charset="0"/>
              </a:rPr>
              <a:t>gerekli</a:t>
            </a:r>
            <a:r>
              <a:rPr lang="en-US" sz="2000" dirty="0">
                <a:latin typeface="Calibri" panose="020F0502020204030204" pitchFamily="34" charset="0"/>
              </a:rPr>
              <a:t> </a:t>
            </a:r>
            <a:r>
              <a:rPr lang="en-US" sz="2000" dirty="0" err="1">
                <a:latin typeface="Calibri" panose="020F0502020204030204" pitchFamily="34" charset="0"/>
              </a:rPr>
              <a:t>enerjiyi</a:t>
            </a:r>
            <a:r>
              <a:rPr lang="en-US" sz="2000" dirty="0">
                <a:latin typeface="Calibri" panose="020F0502020204030204" pitchFamily="34" charset="0"/>
              </a:rPr>
              <a:t> </a:t>
            </a:r>
            <a:r>
              <a:rPr lang="en-US" sz="2000" dirty="0" err="1">
                <a:latin typeface="Calibri" panose="020F0502020204030204" pitchFamily="34" charset="0"/>
              </a:rPr>
              <a:t>elde</a:t>
            </a:r>
            <a:r>
              <a:rPr lang="en-US" sz="2000" dirty="0">
                <a:latin typeface="Calibri" panose="020F0502020204030204" pitchFamily="34" charset="0"/>
              </a:rPr>
              <a:t> </a:t>
            </a:r>
            <a:r>
              <a:rPr lang="en-US" sz="2000" dirty="0" err="1">
                <a:latin typeface="Calibri" panose="020F0502020204030204" pitchFamily="34" charset="0"/>
              </a:rPr>
              <a:t>etmek</a:t>
            </a:r>
            <a:r>
              <a:rPr lang="en-US" sz="2000" dirty="0">
                <a:latin typeface="Calibri" panose="020F0502020204030204" pitchFamily="34" charset="0"/>
              </a:rPr>
              <a:t> </a:t>
            </a:r>
            <a:r>
              <a:rPr lang="tr-TR" sz="2000" dirty="0">
                <a:latin typeface="Calibri" panose="020F0502020204030204" pitchFamily="34" charset="0"/>
              </a:rPr>
              <a:t>üzere</a:t>
            </a:r>
            <a:r>
              <a:rPr lang="en-US" sz="2000" dirty="0">
                <a:latin typeface="Calibri" panose="020F0502020204030204" pitchFamily="34" charset="0"/>
              </a:rPr>
              <a:t> </a:t>
            </a:r>
            <a:r>
              <a:rPr lang="en-US" sz="2000" dirty="0" err="1">
                <a:latin typeface="Calibri" panose="020F0502020204030204" pitchFamily="34" charset="0"/>
              </a:rPr>
              <a:t>başvurulan</a:t>
            </a:r>
            <a:r>
              <a:rPr lang="en-US" sz="2000" dirty="0">
                <a:latin typeface="Calibri" panose="020F0502020204030204" pitchFamily="34" charset="0"/>
              </a:rPr>
              <a:t> </a:t>
            </a:r>
            <a:r>
              <a:rPr lang="en-US" sz="2000" b="1" dirty="0" err="1">
                <a:solidFill>
                  <a:srgbClr val="00B050"/>
                </a:solidFill>
                <a:latin typeface="Calibri" panose="020F0502020204030204" pitchFamily="34" charset="0"/>
              </a:rPr>
              <a:t>kömür</a:t>
            </a:r>
            <a:r>
              <a:rPr lang="en-US" sz="2000" b="1" dirty="0">
                <a:solidFill>
                  <a:srgbClr val="00B050"/>
                </a:solidFill>
                <a:latin typeface="Calibri" panose="020F0502020204030204" pitchFamily="34" charset="0"/>
              </a:rPr>
              <a:t>, petrol, </a:t>
            </a:r>
            <a:r>
              <a:rPr lang="en-US" sz="2000" b="1" dirty="0" err="1">
                <a:solidFill>
                  <a:srgbClr val="00B050"/>
                </a:solidFill>
                <a:latin typeface="Calibri" panose="020F0502020204030204" pitchFamily="34" charset="0"/>
              </a:rPr>
              <a:t>gaz</a:t>
            </a:r>
            <a:r>
              <a:rPr lang="en-US" sz="2000" b="1" dirty="0">
                <a:solidFill>
                  <a:srgbClr val="00B050"/>
                </a:solidFill>
                <a:latin typeface="Calibri" panose="020F0502020204030204" pitchFamily="34" charset="0"/>
              </a:rPr>
              <a:t>, atom </a:t>
            </a:r>
            <a:r>
              <a:rPr lang="en-US" sz="2000" b="1" dirty="0" err="1">
                <a:solidFill>
                  <a:srgbClr val="00B050"/>
                </a:solidFill>
                <a:latin typeface="Calibri" panose="020F0502020204030204" pitchFamily="34" charset="0"/>
              </a:rPr>
              <a:t>ve</a:t>
            </a:r>
            <a:r>
              <a:rPr lang="en-US" sz="2000" b="1" dirty="0">
                <a:solidFill>
                  <a:srgbClr val="00B050"/>
                </a:solidFill>
                <a:latin typeface="Calibri" panose="020F0502020204030204" pitchFamily="34" charset="0"/>
              </a:rPr>
              <a:t> </a:t>
            </a:r>
            <a:r>
              <a:rPr lang="en-US" sz="2000" b="1" dirty="0" err="1">
                <a:solidFill>
                  <a:srgbClr val="00B050"/>
                </a:solidFill>
                <a:latin typeface="Calibri" panose="020F0502020204030204" pitchFamily="34" charset="0"/>
              </a:rPr>
              <a:t>su</a:t>
            </a:r>
            <a:r>
              <a:rPr lang="en-US" sz="2000" b="1" dirty="0">
                <a:solidFill>
                  <a:srgbClr val="00B050"/>
                </a:solidFill>
                <a:latin typeface="Calibri" panose="020F0502020204030204" pitchFamily="34" charset="0"/>
              </a:rPr>
              <a:t> </a:t>
            </a:r>
            <a:r>
              <a:rPr lang="en-US" sz="2000" dirty="0" err="1">
                <a:latin typeface="Calibri" panose="020F0502020204030204" pitchFamily="34" charset="0"/>
              </a:rPr>
              <a:t>gibi</a:t>
            </a:r>
            <a:r>
              <a:rPr lang="en-US" sz="2000" dirty="0">
                <a:latin typeface="Calibri" panose="020F0502020204030204" pitchFamily="34" charset="0"/>
              </a:rPr>
              <a:t> </a:t>
            </a:r>
            <a:r>
              <a:rPr lang="en-US" sz="2000" dirty="0" err="1">
                <a:latin typeface="Calibri" panose="020F0502020204030204" pitchFamily="34" charset="0"/>
              </a:rPr>
              <a:t>tabii</a:t>
            </a:r>
            <a:r>
              <a:rPr lang="en-US" sz="2000" dirty="0">
                <a:latin typeface="Calibri" panose="020F0502020204030204" pitchFamily="34" charset="0"/>
              </a:rPr>
              <a:t> </a:t>
            </a:r>
            <a:r>
              <a:rPr lang="en-US" sz="2000" dirty="0" err="1">
                <a:latin typeface="Calibri" panose="020F0502020204030204" pitchFamily="34" charset="0"/>
              </a:rPr>
              <a:t>zenginliklerdir</a:t>
            </a:r>
            <a:r>
              <a:rPr lang="en-US" sz="2000" dirty="0">
                <a:latin typeface="Calibri" panose="020F0502020204030204" pitchFamily="34" charset="0"/>
              </a:rPr>
              <a:t>. </a:t>
            </a:r>
            <a:r>
              <a:rPr lang="en-US" sz="2000" dirty="0" err="1">
                <a:latin typeface="Calibri" panose="020F0502020204030204" pitchFamily="34" charset="0"/>
              </a:rPr>
              <a:t>Tabii</a:t>
            </a:r>
            <a:r>
              <a:rPr lang="en-US" sz="2000" dirty="0">
                <a:latin typeface="Calibri" panose="020F0502020204030204" pitchFamily="34" charset="0"/>
              </a:rPr>
              <a:t> </a:t>
            </a:r>
            <a:r>
              <a:rPr lang="en-US" sz="2000" dirty="0" err="1">
                <a:latin typeface="Calibri" panose="020F0502020204030204" pitchFamily="34" charset="0"/>
              </a:rPr>
              <a:t>kaynaklar</a:t>
            </a:r>
            <a:r>
              <a:rPr lang="en-US" sz="2000" dirty="0">
                <a:latin typeface="Calibri" panose="020F0502020204030204" pitchFamily="34" charset="0"/>
              </a:rPr>
              <a:t> </a:t>
            </a:r>
            <a:r>
              <a:rPr lang="en-US" sz="2000" dirty="0" err="1">
                <a:latin typeface="Calibri" panose="020F0502020204030204" pitchFamily="34" charset="0"/>
              </a:rPr>
              <a:t>yeryüzünde</a:t>
            </a:r>
            <a:r>
              <a:rPr lang="en-US" sz="2000" dirty="0">
                <a:latin typeface="Calibri" panose="020F0502020204030204" pitchFamily="34" charset="0"/>
              </a:rPr>
              <a:t> </a:t>
            </a:r>
            <a:r>
              <a:rPr lang="en-US" sz="2000" dirty="0" err="1">
                <a:latin typeface="Calibri" panose="020F0502020204030204" pitchFamily="34" charset="0"/>
              </a:rPr>
              <a:t>eşit</a:t>
            </a:r>
            <a:r>
              <a:rPr lang="en-US" sz="2000" dirty="0">
                <a:latin typeface="Calibri" panose="020F0502020204030204" pitchFamily="34" charset="0"/>
              </a:rPr>
              <a:t> </a:t>
            </a:r>
            <a:r>
              <a:rPr lang="en-US" sz="2000" dirty="0" err="1">
                <a:latin typeface="Calibri" panose="020F0502020204030204" pitchFamily="34" charset="0"/>
              </a:rPr>
              <a:t>olarak</a:t>
            </a:r>
            <a:r>
              <a:rPr lang="en-US" sz="2000" dirty="0">
                <a:latin typeface="Calibri" panose="020F0502020204030204" pitchFamily="34" charset="0"/>
              </a:rPr>
              <a:t> </a:t>
            </a:r>
            <a:r>
              <a:rPr lang="en-US" sz="2000" dirty="0" err="1">
                <a:latin typeface="Calibri" panose="020F0502020204030204" pitchFamily="34" charset="0"/>
              </a:rPr>
              <a:t>bulunmadığından</a:t>
            </a:r>
            <a:r>
              <a:rPr lang="en-US" sz="2000" dirty="0">
                <a:latin typeface="Calibri" panose="020F0502020204030204" pitchFamily="34" charset="0"/>
              </a:rPr>
              <a:t>, </a:t>
            </a:r>
            <a:r>
              <a:rPr lang="en-US" sz="2000" dirty="0" err="1">
                <a:latin typeface="Calibri" panose="020F0502020204030204" pitchFamily="34" charset="0"/>
              </a:rPr>
              <a:t>çeşitli</a:t>
            </a:r>
            <a:r>
              <a:rPr lang="en-US" sz="2000" dirty="0">
                <a:latin typeface="Calibri" panose="020F0502020204030204" pitchFamily="34" charset="0"/>
              </a:rPr>
              <a:t> </a:t>
            </a:r>
            <a:r>
              <a:rPr lang="en-US" sz="2000" dirty="0" err="1">
                <a:latin typeface="Calibri" panose="020F0502020204030204" pitchFamily="34" charset="0"/>
              </a:rPr>
              <a:t>bölgelerde</a:t>
            </a:r>
            <a:r>
              <a:rPr lang="en-US" sz="2000" dirty="0">
                <a:latin typeface="Calibri" panose="020F0502020204030204" pitchFamily="34" charset="0"/>
              </a:rPr>
              <a:t> </a:t>
            </a:r>
            <a:r>
              <a:rPr lang="en-US" sz="2000" dirty="0" err="1">
                <a:latin typeface="Calibri" panose="020F0502020204030204" pitchFamily="34" charset="0"/>
              </a:rPr>
              <a:t>farklı</a:t>
            </a:r>
            <a:r>
              <a:rPr lang="en-US" sz="2000" dirty="0">
                <a:latin typeface="Calibri" panose="020F0502020204030204" pitchFamily="34" charset="0"/>
              </a:rPr>
              <a:t> </a:t>
            </a:r>
            <a:r>
              <a:rPr lang="en-US" sz="2000" dirty="0" err="1">
                <a:latin typeface="Calibri" panose="020F0502020204030204" pitchFamily="34" charset="0"/>
              </a:rPr>
              <a:t>endüstriler</a:t>
            </a:r>
            <a:r>
              <a:rPr lang="en-US" sz="2000" dirty="0">
                <a:latin typeface="Calibri" panose="020F0502020204030204" pitchFamily="34" charset="0"/>
              </a:rPr>
              <a:t> </a:t>
            </a:r>
            <a:r>
              <a:rPr lang="en-US" sz="2000" dirty="0" err="1">
                <a:latin typeface="Calibri" panose="020F0502020204030204" pitchFamily="34" charset="0"/>
              </a:rPr>
              <a:t>gelişmiştir</a:t>
            </a:r>
            <a:r>
              <a:rPr lang="en-US" sz="2000" dirty="0">
                <a:latin typeface="Calibri" panose="020F0502020204030204" pitchFamily="34" charset="0"/>
              </a:rPr>
              <a:t>. </a:t>
            </a:r>
            <a:endParaRPr lang="tr-TR" sz="2000" dirty="0">
              <a:latin typeface="Calibri" panose="020F0502020204030204" pitchFamily="34" charset="0"/>
            </a:endParaRPr>
          </a:p>
          <a:p>
            <a:pPr fontAlgn="base">
              <a:lnSpc>
                <a:spcPct val="150000"/>
              </a:lnSpc>
            </a:pPr>
            <a:endParaRPr lang="tr-TR" sz="2000" dirty="0">
              <a:latin typeface="Calibri" panose="020F0502020204030204" pitchFamily="34" charset="0"/>
            </a:endParaRPr>
          </a:p>
          <a:p>
            <a:pPr fontAlgn="base">
              <a:lnSpc>
                <a:spcPct val="150000"/>
              </a:lnSpc>
            </a:pPr>
            <a:endParaRPr lang="tr-TR" sz="2000" dirty="0">
              <a:latin typeface="Calibri" panose="020F0502020204030204" pitchFamily="34" charset="0"/>
            </a:endParaRPr>
          </a:p>
        </p:txBody>
      </p:sp>
    </p:spTree>
    <p:extLst>
      <p:ext uri="{BB962C8B-B14F-4D97-AF65-F5344CB8AC3E}">
        <p14:creationId xmlns:p14="http://schemas.microsoft.com/office/powerpoint/2010/main" xmlns="" val="24483544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436915" y="2351148"/>
            <a:ext cx="9724572" cy="3276282"/>
          </a:xfrm>
          <a:prstGeom prst="rect">
            <a:avLst/>
          </a:prstGeom>
        </p:spPr>
        <p:txBody>
          <a:bodyPr wrap="square">
            <a:spAutoFit/>
          </a:bodyPr>
          <a:lstStyle/>
          <a:p>
            <a:pPr fontAlgn="base">
              <a:lnSpc>
                <a:spcPct val="150000"/>
              </a:lnSpc>
            </a:pPr>
            <a:r>
              <a:rPr lang="en-US" sz="2000" dirty="0" err="1">
                <a:latin typeface="Calibri" panose="020F0502020204030204" pitchFamily="34" charset="0"/>
              </a:rPr>
              <a:t>Enerji</a:t>
            </a:r>
            <a:r>
              <a:rPr lang="en-US" sz="2000" dirty="0">
                <a:latin typeface="Calibri" panose="020F0502020204030204" pitchFamily="34" charset="0"/>
              </a:rPr>
              <a:t> </a:t>
            </a:r>
            <a:r>
              <a:rPr lang="en-US" sz="2000" dirty="0" err="1">
                <a:latin typeface="Calibri" panose="020F0502020204030204" pitchFamily="34" charset="0"/>
              </a:rPr>
              <a:t>Hammaddenin</a:t>
            </a:r>
            <a:r>
              <a:rPr lang="en-US" sz="2000" dirty="0">
                <a:latin typeface="Calibri" panose="020F0502020204030204" pitchFamily="34" charset="0"/>
              </a:rPr>
              <a:t> </a:t>
            </a:r>
            <a:r>
              <a:rPr lang="en-US" sz="2000" dirty="0" err="1">
                <a:latin typeface="Calibri" panose="020F0502020204030204" pitchFamily="34" charset="0"/>
              </a:rPr>
              <a:t>işlenmesi</a:t>
            </a:r>
            <a:r>
              <a:rPr lang="en-US" sz="2000" dirty="0">
                <a:latin typeface="Calibri" panose="020F0502020204030204" pitchFamily="34" charset="0"/>
              </a:rPr>
              <a:t> </a:t>
            </a:r>
            <a:r>
              <a:rPr lang="en-US" sz="2000" dirty="0" err="1">
                <a:latin typeface="Calibri" panose="020F0502020204030204" pitchFamily="34" charset="0"/>
              </a:rPr>
              <a:t>için</a:t>
            </a:r>
            <a:r>
              <a:rPr lang="en-US" sz="2000" dirty="0">
                <a:latin typeface="Calibri" panose="020F0502020204030204" pitchFamily="34" charset="0"/>
              </a:rPr>
              <a:t> </a:t>
            </a:r>
            <a:r>
              <a:rPr lang="en-US" sz="2000" dirty="0" err="1">
                <a:latin typeface="Calibri" panose="020F0502020204030204" pitchFamily="34" charset="0"/>
              </a:rPr>
              <a:t>gereklidir</a:t>
            </a:r>
            <a:r>
              <a:rPr lang="en-US" sz="2000" dirty="0">
                <a:latin typeface="Calibri" panose="020F0502020204030204" pitchFamily="34" charset="0"/>
              </a:rPr>
              <a:t>. </a:t>
            </a:r>
            <a:r>
              <a:rPr lang="en-US" sz="2000" dirty="0" err="1">
                <a:latin typeface="Calibri" panose="020F0502020204030204" pitchFamily="34" charset="0"/>
              </a:rPr>
              <a:t>Ülkemiz</a:t>
            </a:r>
            <a:r>
              <a:rPr lang="en-US" sz="2000" dirty="0">
                <a:latin typeface="Calibri" panose="020F0502020204030204" pitchFamily="34" charset="0"/>
              </a:rPr>
              <a:t> petrol, </a:t>
            </a:r>
            <a:r>
              <a:rPr lang="en-US" sz="2000" dirty="0" err="1">
                <a:latin typeface="Calibri" panose="020F0502020204030204" pitchFamily="34" charset="0"/>
              </a:rPr>
              <a:t>doğalgaz</a:t>
            </a:r>
            <a:r>
              <a:rPr lang="en-US" sz="2000" dirty="0">
                <a:latin typeface="Calibri" panose="020F0502020204030204" pitchFamily="34" charset="0"/>
              </a:rPr>
              <a:t> </a:t>
            </a:r>
            <a:r>
              <a:rPr lang="en-US" sz="2000" dirty="0" err="1">
                <a:latin typeface="Calibri" panose="020F0502020204030204" pitchFamily="34" charset="0"/>
              </a:rPr>
              <a:t>gibi</a:t>
            </a:r>
            <a:r>
              <a:rPr lang="en-US" sz="2000" dirty="0">
                <a:latin typeface="Calibri" panose="020F0502020204030204" pitchFamily="34" charset="0"/>
              </a:rPr>
              <a:t> </a:t>
            </a:r>
            <a:r>
              <a:rPr lang="en-US" sz="2000" dirty="0" err="1">
                <a:latin typeface="Calibri" panose="020F0502020204030204" pitchFamily="34" charset="0"/>
              </a:rPr>
              <a:t>bazı</a:t>
            </a:r>
            <a:r>
              <a:rPr lang="en-US" sz="2000" dirty="0">
                <a:latin typeface="Calibri" panose="020F0502020204030204" pitchFamily="34" charset="0"/>
              </a:rPr>
              <a:t> </a:t>
            </a:r>
            <a:r>
              <a:rPr lang="en-US" sz="2000" dirty="0" err="1">
                <a:latin typeface="Calibri" panose="020F0502020204030204" pitchFamily="34" charset="0"/>
              </a:rPr>
              <a:t>enerji</a:t>
            </a:r>
            <a:r>
              <a:rPr lang="en-US" sz="2000" dirty="0">
                <a:latin typeface="Calibri" panose="020F0502020204030204" pitchFamily="34" charset="0"/>
              </a:rPr>
              <a:t> </a:t>
            </a:r>
            <a:r>
              <a:rPr lang="en-US" sz="2000" dirty="0" err="1">
                <a:latin typeface="Calibri" panose="020F0502020204030204" pitchFamily="34" charset="0"/>
              </a:rPr>
              <a:t>kaynaklarını</a:t>
            </a:r>
            <a:r>
              <a:rPr lang="en-US" sz="2000" dirty="0">
                <a:latin typeface="Calibri" panose="020F0502020204030204" pitchFamily="34" charset="0"/>
              </a:rPr>
              <a:t> </a:t>
            </a:r>
            <a:r>
              <a:rPr lang="en-US" sz="2000" dirty="0" err="1">
                <a:latin typeface="Calibri" panose="020F0502020204030204" pitchFamily="34" charset="0"/>
              </a:rPr>
              <a:t>ithalat</a:t>
            </a:r>
            <a:r>
              <a:rPr lang="en-US" sz="2000" dirty="0">
                <a:latin typeface="Calibri" panose="020F0502020204030204" pitchFamily="34" charset="0"/>
              </a:rPr>
              <a:t> </a:t>
            </a:r>
            <a:r>
              <a:rPr lang="en-US" sz="2000" dirty="0" err="1">
                <a:latin typeface="Calibri" panose="020F0502020204030204" pitchFamily="34" charset="0"/>
              </a:rPr>
              <a:t>yoluyla</a:t>
            </a:r>
            <a:r>
              <a:rPr lang="en-US" sz="2000" dirty="0">
                <a:latin typeface="Calibri" panose="020F0502020204030204" pitchFamily="34" charset="0"/>
              </a:rPr>
              <a:t> </a:t>
            </a:r>
            <a:r>
              <a:rPr lang="en-US" sz="2000" dirty="0" err="1">
                <a:latin typeface="Calibri" panose="020F0502020204030204" pitchFamily="34" charset="0"/>
              </a:rPr>
              <a:t>sağladığından</a:t>
            </a:r>
            <a:r>
              <a:rPr lang="en-US" sz="2000" dirty="0">
                <a:latin typeface="Calibri" panose="020F0502020204030204" pitchFamily="34" charset="0"/>
              </a:rPr>
              <a:t> </a:t>
            </a:r>
            <a:r>
              <a:rPr lang="en-US" sz="2000" dirty="0" err="1">
                <a:latin typeface="Calibri" panose="020F0502020204030204" pitchFamily="34" charset="0"/>
              </a:rPr>
              <a:t>önemli</a:t>
            </a:r>
            <a:r>
              <a:rPr lang="en-US" sz="2000" dirty="0">
                <a:latin typeface="Calibri" panose="020F0502020204030204" pitchFamily="34" charset="0"/>
              </a:rPr>
              <a:t> </a:t>
            </a:r>
            <a:r>
              <a:rPr lang="en-US" sz="2000" dirty="0" err="1">
                <a:latin typeface="Calibri" panose="020F0502020204030204" pitchFamily="34" charset="0"/>
              </a:rPr>
              <a:t>miktarda</a:t>
            </a:r>
            <a:r>
              <a:rPr lang="en-US" sz="2000" dirty="0">
                <a:latin typeface="Calibri" panose="020F0502020204030204" pitchFamily="34" charset="0"/>
              </a:rPr>
              <a:t> </a:t>
            </a:r>
            <a:r>
              <a:rPr lang="tr-TR" sz="2000" dirty="0">
                <a:latin typeface="Calibri" panose="020F0502020204030204" pitchFamily="34" charset="0"/>
              </a:rPr>
              <a:t>para</a:t>
            </a:r>
            <a:r>
              <a:rPr lang="en-US" sz="2000" dirty="0">
                <a:latin typeface="Calibri" panose="020F0502020204030204" pitchFamily="34" charset="0"/>
              </a:rPr>
              <a:t> </a:t>
            </a:r>
            <a:r>
              <a:rPr lang="en-US" sz="2000" dirty="0" err="1">
                <a:latin typeface="Calibri" panose="020F0502020204030204" pitchFamily="34" charset="0"/>
              </a:rPr>
              <a:t>çıktısına</a:t>
            </a:r>
            <a:r>
              <a:rPr lang="en-US" sz="2000" dirty="0">
                <a:latin typeface="Calibri" panose="020F0502020204030204" pitchFamily="34" charset="0"/>
              </a:rPr>
              <a:t> </a:t>
            </a:r>
            <a:r>
              <a:rPr lang="en-US" sz="2000" dirty="0" err="1">
                <a:latin typeface="Calibri" panose="020F0502020204030204" pitchFamily="34" charset="0"/>
              </a:rPr>
              <a:t>neden</a:t>
            </a:r>
            <a:r>
              <a:rPr lang="en-US" sz="2000" dirty="0">
                <a:latin typeface="Calibri" panose="020F0502020204030204" pitchFamily="34" charset="0"/>
              </a:rPr>
              <a:t> </a:t>
            </a:r>
            <a:r>
              <a:rPr lang="en-US" sz="2000" dirty="0" err="1">
                <a:latin typeface="Calibri" panose="020F0502020204030204" pitchFamily="34" charset="0"/>
              </a:rPr>
              <a:t>olmakta</a:t>
            </a:r>
            <a:r>
              <a:rPr lang="en-US" sz="2000" dirty="0">
                <a:latin typeface="Calibri" panose="020F0502020204030204" pitchFamily="34" charset="0"/>
              </a:rPr>
              <a:t>, </a:t>
            </a:r>
            <a:r>
              <a:rPr lang="en-US" sz="2000" dirty="0" err="1">
                <a:latin typeface="Calibri" panose="020F0502020204030204" pitchFamily="34" charset="0"/>
              </a:rPr>
              <a:t>bu</a:t>
            </a:r>
            <a:r>
              <a:rPr lang="en-US" sz="2000" dirty="0">
                <a:latin typeface="Calibri" panose="020F0502020204030204" pitchFamily="34" charset="0"/>
              </a:rPr>
              <a:t> durum </a:t>
            </a:r>
            <a:r>
              <a:rPr lang="en-US" sz="2000" dirty="0" err="1">
                <a:latin typeface="Calibri" panose="020F0502020204030204" pitchFamily="34" charset="0"/>
              </a:rPr>
              <a:t>sanayileşme</a:t>
            </a:r>
            <a:r>
              <a:rPr lang="en-US" sz="2000" dirty="0">
                <a:latin typeface="Calibri" panose="020F0502020204030204" pitchFamily="34" charset="0"/>
              </a:rPr>
              <a:t> </a:t>
            </a:r>
            <a:r>
              <a:rPr lang="en-US" sz="2000" dirty="0" err="1">
                <a:latin typeface="Calibri" panose="020F0502020204030204" pitchFamily="34" charset="0"/>
              </a:rPr>
              <a:t>hızını</a:t>
            </a:r>
            <a:r>
              <a:rPr lang="en-US" sz="2000" dirty="0">
                <a:latin typeface="Calibri" panose="020F0502020204030204" pitchFamily="34" charset="0"/>
              </a:rPr>
              <a:t> </a:t>
            </a:r>
            <a:r>
              <a:rPr lang="en-US" sz="2000" dirty="0" err="1">
                <a:latin typeface="Calibri" panose="020F0502020204030204" pitchFamily="34" charset="0"/>
              </a:rPr>
              <a:t>azaltmaktadır</a:t>
            </a:r>
            <a:r>
              <a:rPr lang="en-US" sz="2000" dirty="0">
                <a:latin typeface="Calibri" panose="020F0502020204030204" pitchFamily="34" charset="0"/>
              </a:rPr>
              <a:t>. </a:t>
            </a:r>
            <a:endParaRPr lang="tr-TR" sz="2000" dirty="0" smtClean="0">
              <a:latin typeface="Calibri" panose="020F0502020204030204" pitchFamily="34" charset="0"/>
            </a:endParaRPr>
          </a:p>
          <a:p>
            <a:pPr fontAlgn="base">
              <a:lnSpc>
                <a:spcPct val="150000"/>
              </a:lnSpc>
            </a:pPr>
            <a:endParaRPr lang="tr-TR" sz="2000" dirty="0">
              <a:latin typeface="Calibri" panose="020F0502020204030204" pitchFamily="34" charset="0"/>
            </a:endParaRPr>
          </a:p>
          <a:p>
            <a:pPr fontAlgn="base">
              <a:lnSpc>
                <a:spcPct val="150000"/>
              </a:lnSpc>
            </a:pPr>
            <a:r>
              <a:rPr lang="en-US" sz="2000" dirty="0" err="1" smtClean="0">
                <a:latin typeface="Calibri" panose="020F0502020204030204" pitchFamily="34" charset="0"/>
              </a:rPr>
              <a:t>Sanayide</a:t>
            </a:r>
            <a:r>
              <a:rPr lang="en-US" sz="2000" dirty="0" smtClean="0">
                <a:latin typeface="Calibri" panose="020F0502020204030204" pitchFamily="34" charset="0"/>
              </a:rPr>
              <a:t> </a:t>
            </a:r>
            <a:r>
              <a:rPr lang="en-US" sz="2000" dirty="0" err="1">
                <a:latin typeface="Calibri" panose="020F0502020204030204" pitchFamily="34" charset="0"/>
              </a:rPr>
              <a:t>kullandığımız</a:t>
            </a:r>
            <a:r>
              <a:rPr lang="en-US" sz="2000" dirty="0">
                <a:latin typeface="Calibri" panose="020F0502020204030204" pitchFamily="34" charset="0"/>
              </a:rPr>
              <a:t> </a:t>
            </a:r>
            <a:r>
              <a:rPr lang="en-US" sz="2000" dirty="0" err="1">
                <a:latin typeface="Calibri" panose="020F0502020204030204" pitchFamily="34" charset="0"/>
              </a:rPr>
              <a:t>en</a:t>
            </a:r>
            <a:r>
              <a:rPr lang="en-US" sz="2000" dirty="0">
                <a:latin typeface="Calibri" panose="020F0502020204030204" pitchFamily="34" charset="0"/>
              </a:rPr>
              <a:t> </a:t>
            </a:r>
            <a:r>
              <a:rPr lang="en-US" sz="2000" dirty="0" err="1">
                <a:latin typeface="Calibri" panose="020F0502020204030204" pitchFamily="34" charset="0"/>
              </a:rPr>
              <a:t>önemli</a:t>
            </a:r>
            <a:r>
              <a:rPr lang="en-US" sz="2000" dirty="0">
                <a:latin typeface="Calibri" panose="020F0502020204030204" pitchFamily="34" charset="0"/>
              </a:rPr>
              <a:t> </a:t>
            </a:r>
            <a:r>
              <a:rPr lang="en-US" sz="2000" dirty="0" err="1">
                <a:latin typeface="Calibri" panose="020F0502020204030204" pitchFamily="34" charset="0"/>
              </a:rPr>
              <a:t>kaynak</a:t>
            </a:r>
            <a:r>
              <a:rPr lang="en-US" sz="2000" dirty="0">
                <a:latin typeface="Calibri" panose="020F0502020204030204" pitchFamily="34" charset="0"/>
              </a:rPr>
              <a:t> </a:t>
            </a:r>
            <a:r>
              <a:rPr lang="en-US" sz="2000" dirty="0" err="1">
                <a:latin typeface="Calibri" panose="020F0502020204030204" pitchFamily="34" charset="0"/>
              </a:rPr>
              <a:t>elektrik</a:t>
            </a:r>
            <a:r>
              <a:rPr lang="en-US" sz="2000" dirty="0">
                <a:latin typeface="Calibri" panose="020F0502020204030204" pitchFamily="34" charset="0"/>
              </a:rPr>
              <a:t> </a:t>
            </a:r>
            <a:r>
              <a:rPr lang="en-US" sz="2000" dirty="0" err="1">
                <a:latin typeface="Calibri" panose="020F0502020204030204" pitchFamily="34" charset="0"/>
              </a:rPr>
              <a:t>enerjisidir</a:t>
            </a:r>
            <a:r>
              <a:rPr lang="en-US" sz="2000" dirty="0">
                <a:latin typeface="Calibri" panose="020F0502020204030204" pitchFamily="34" charset="0"/>
              </a:rPr>
              <a:t>. </a:t>
            </a:r>
            <a:r>
              <a:rPr lang="en-US" sz="2000" dirty="0" err="1">
                <a:latin typeface="Calibri" panose="020F0502020204030204" pitchFamily="34" charset="0"/>
              </a:rPr>
              <a:t>Ülkemiz</a:t>
            </a:r>
            <a:r>
              <a:rPr lang="en-US" sz="2000" dirty="0">
                <a:latin typeface="Calibri" panose="020F0502020204030204" pitchFamily="34" charset="0"/>
              </a:rPr>
              <a:t> </a:t>
            </a:r>
            <a:r>
              <a:rPr lang="en-US" sz="2000" dirty="0" err="1">
                <a:latin typeface="Calibri" panose="020F0502020204030204" pitchFamily="34" charset="0"/>
              </a:rPr>
              <a:t>hidroelektrik</a:t>
            </a:r>
            <a:r>
              <a:rPr lang="en-US" sz="2000" dirty="0">
                <a:latin typeface="Calibri" panose="020F0502020204030204" pitchFamily="34" charset="0"/>
              </a:rPr>
              <a:t> </a:t>
            </a:r>
            <a:r>
              <a:rPr lang="en-US" sz="2000" dirty="0" err="1">
                <a:latin typeface="Calibri" panose="020F0502020204030204" pitchFamily="34" charset="0"/>
              </a:rPr>
              <a:t>enerji</a:t>
            </a:r>
            <a:r>
              <a:rPr lang="en-US" sz="2000" dirty="0">
                <a:latin typeface="Calibri" panose="020F0502020204030204" pitchFamily="34" charset="0"/>
              </a:rPr>
              <a:t> </a:t>
            </a:r>
            <a:r>
              <a:rPr lang="en-US" sz="2000" dirty="0" err="1">
                <a:latin typeface="Calibri" panose="020F0502020204030204" pitchFamily="34" charset="0"/>
              </a:rPr>
              <a:t>potansiyeli</a:t>
            </a:r>
            <a:r>
              <a:rPr lang="en-US" sz="2000" dirty="0">
                <a:latin typeface="Calibri" panose="020F0502020204030204" pitchFamily="34" charset="0"/>
              </a:rPr>
              <a:t> </a:t>
            </a:r>
            <a:r>
              <a:rPr lang="tr-TR" sz="2000" dirty="0">
                <a:latin typeface="Calibri" panose="020F0502020204030204" pitchFamily="34" charset="0"/>
              </a:rPr>
              <a:t>ve güneş enerjisi </a:t>
            </a:r>
            <a:r>
              <a:rPr lang="en-US" sz="2000" dirty="0" err="1">
                <a:latin typeface="Calibri" panose="020F0502020204030204" pitchFamily="34" charset="0"/>
              </a:rPr>
              <a:t>yüksek</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ülkedir</a:t>
            </a:r>
            <a:r>
              <a:rPr lang="en-US" sz="2000" dirty="0">
                <a:latin typeface="Calibri" panose="020F0502020204030204" pitchFamily="34" charset="0"/>
              </a:rPr>
              <a:t>. </a:t>
            </a:r>
            <a:r>
              <a:rPr lang="en-US" sz="2000" dirty="0" err="1">
                <a:latin typeface="Calibri" panose="020F0502020204030204" pitchFamily="34" charset="0"/>
              </a:rPr>
              <a:t>Ancak</a:t>
            </a:r>
            <a:r>
              <a:rPr lang="en-US" sz="2000" dirty="0">
                <a:latin typeface="Calibri" panose="020F0502020204030204" pitchFamily="34" charset="0"/>
              </a:rPr>
              <a:t> </a:t>
            </a:r>
            <a:r>
              <a:rPr lang="en-US" sz="2000" dirty="0" err="1">
                <a:latin typeface="Calibri" panose="020F0502020204030204" pitchFamily="34" charset="0"/>
              </a:rPr>
              <a:t>şu</a:t>
            </a:r>
            <a:r>
              <a:rPr lang="en-US" sz="2000" dirty="0">
                <a:latin typeface="Calibri" panose="020F0502020204030204" pitchFamily="34" charset="0"/>
              </a:rPr>
              <a:t> an </a:t>
            </a:r>
            <a:r>
              <a:rPr lang="en-US" sz="2000" dirty="0" err="1">
                <a:latin typeface="Calibri" panose="020F0502020204030204" pitchFamily="34" charset="0"/>
              </a:rPr>
              <a:t>için</a:t>
            </a:r>
            <a:r>
              <a:rPr lang="en-US" sz="2000" dirty="0">
                <a:latin typeface="Calibri" panose="020F0502020204030204" pitchFamily="34" charset="0"/>
              </a:rPr>
              <a:t> </a:t>
            </a:r>
            <a:r>
              <a:rPr lang="en-US" sz="2000" dirty="0" err="1">
                <a:latin typeface="Calibri" panose="020F0502020204030204" pitchFamily="34" charset="0"/>
              </a:rPr>
              <a:t>bu</a:t>
            </a:r>
            <a:r>
              <a:rPr lang="en-US" sz="2000" dirty="0">
                <a:latin typeface="Calibri" panose="020F0502020204030204" pitchFamily="34" charset="0"/>
              </a:rPr>
              <a:t> </a:t>
            </a:r>
            <a:r>
              <a:rPr lang="en-US" sz="2000" dirty="0" err="1">
                <a:latin typeface="Calibri" panose="020F0502020204030204" pitchFamily="34" charset="0"/>
              </a:rPr>
              <a:t>kayna</a:t>
            </a:r>
            <a:r>
              <a:rPr lang="tr-TR" sz="2000" dirty="0" err="1">
                <a:latin typeface="Calibri" panose="020F0502020204030204" pitchFamily="34" charset="0"/>
              </a:rPr>
              <a:t>kların</a:t>
            </a:r>
            <a:r>
              <a:rPr lang="en-US" sz="2000" dirty="0">
                <a:latin typeface="Calibri" panose="020F0502020204030204" pitchFamily="34" charset="0"/>
              </a:rPr>
              <a:t> </a:t>
            </a:r>
            <a:r>
              <a:rPr lang="en-US" sz="2000" dirty="0" err="1">
                <a:latin typeface="Calibri" panose="020F0502020204030204" pitchFamily="34" charset="0"/>
              </a:rPr>
              <a:t>iyi</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şekilde</a:t>
            </a:r>
            <a:r>
              <a:rPr lang="en-US" sz="2000" dirty="0">
                <a:latin typeface="Calibri" panose="020F0502020204030204" pitchFamily="34" charset="0"/>
              </a:rPr>
              <a:t> </a:t>
            </a:r>
            <a:r>
              <a:rPr lang="en-US" sz="2000" dirty="0" err="1">
                <a:latin typeface="Calibri" panose="020F0502020204030204" pitchFamily="34" charset="0"/>
              </a:rPr>
              <a:t>değerlendirildiği</a:t>
            </a:r>
            <a:r>
              <a:rPr lang="en-US" sz="2000" dirty="0">
                <a:latin typeface="Calibri" panose="020F0502020204030204" pitchFamily="34" charset="0"/>
              </a:rPr>
              <a:t> </a:t>
            </a:r>
            <a:r>
              <a:rPr lang="en-US" sz="2000" dirty="0" err="1">
                <a:latin typeface="Calibri" panose="020F0502020204030204" pitchFamily="34" charset="0"/>
              </a:rPr>
              <a:t>söylenemez</a:t>
            </a:r>
            <a:r>
              <a:rPr lang="en-US" sz="2000" dirty="0">
                <a:latin typeface="Calibri" panose="020F0502020204030204" pitchFamily="34" charset="0"/>
              </a:rPr>
              <a:t>. </a:t>
            </a:r>
            <a:endParaRPr lang="tr-TR" sz="2000" dirty="0">
              <a:latin typeface="Calibri" panose="020F0502020204030204" pitchFamily="34" charset="0"/>
            </a:endParaRPr>
          </a:p>
        </p:txBody>
      </p:sp>
    </p:spTree>
    <p:extLst>
      <p:ext uri="{BB962C8B-B14F-4D97-AF65-F5344CB8AC3E}">
        <p14:creationId xmlns:p14="http://schemas.microsoft.com/office/powerpoint/2010/main" xmlns="" val="7504603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436915" y="1915720"/>
            <a:ext cx="9724572" cy="3170099"/>
          </a:xfrm>
          <a:prstGeom prst="rect">
            <a:avLst/>
          </a:prstGeom>
        </p:spPr>
        <p:txBody>
          <a:bodyPr wrap="square">
            <a:spAutoFit/>
          </a:bodyPr>
          <a:lstStyle/>
          <a:p>
            <a:pPr fontAlgn="base">
              <a:lnSpc>
                <a:spcPct val="200000"/>
              </a:lnSpc>
            </a:pPr>
            <a:r>
              <a:rPr lang="tr-TR" sz="2000" b="1" u="sng" dirty="0">
                <a:solidFill>
                  <a:srgbClr val="00B0F0"/>
                </a:solidFill>
                <a:latin typeface="Calibri" panose="020F0502020204030204" pitchFamily="34" charset="0"/>
              </a:rPr>
              <a:t>Endüstri 4.0;</a:t>
            </a:r>
            <a:r>
              <a:rPr lang="tr-TR" sz="2000" b="1" dirty="0">
                <a:solidFill>
                  <a:srgbClr val="00B0F0"/>
                </a:solidFill>
                <a:latin typeface="Calibri" panose="020F0502020204030204" pitchFamily="34" charset="0"/>
              </a:rPr>
              <a:t> </a:t>
            </a:r>
            <a:r>
              <a:rPr lang="en-US" sz="2000" dirty="0" err="1">
                <a:latin typeface="Calibri" panose="020F0502020204030204" pitchFamily="34" charset="0"/>
              </a:rPr>
              <a:t>terim</a:t>
            </a:r>
            <a:r>
              <a:rPr lang="en-US" sz="2000" dirty="0">
                <a:latin typeface="Calibri" panose="020F0502020204030204" pitchFamily="34" charset="0"/>
              </a:rPr>
              <a:t> </a:t>
            </a:r>
            <a:r>
              <a:rPr lang="en-US" sz="2000" dirty="0" err="1">
                <a:latin typeface="Calibri" panose="020F0502020204030204" pitchFamily="34" charset="0"/>
              </a:rPr>
              <a:t>olarak</a:t>
            </a:r>
            <a:r>
              <a:rPr lang="en-US" sz="2000" dirty="0">
                <a:latin typeface="Calibri" panose="020F0502020204030204" pitchFamily="34" charset="0"/>
              </a:rPr>
              <a:t> </a:t>
            </a:r>
            <a:r>
              <a:rPr lang="en-US" sz="2000" dirty="0" err="1">
                <a:latin typeface="Calibri" panose="020F0502020204030204" pitchFamily="34" charset="0"/>
              </a:rPr>
              <a:t>dördüncü</a:t>
            </a:r>
            <a:r>
              <a:rPr lang="en-US" sz="2000" dirty="0">
                <a:latin typeface="Calibri" panose="020F0502020204030204" pitchFamily="34" charset="0"/>
              </a:rPr>
              <a:t> </a:t>
            </a:r>
            <a:r>
              <a:rPr lang="tr-TR" sz="2000" b="1" dirty="0">
                <a:latin typeface="Calibri" panose="020F0502020204030204" pitchFamily="34" charset="0"/>
              </a:rPr>
              <a:t>sanayi </a:t>
            </a:r>
            <a:r>
              <a:rPr lang="en-US" sz="2000" dirty="0" err="1">
                <a:latin typeface="Calibri" panose="020F0502020204030204" pitchFamily="34" charset="0"/>
              </a:rPr>
              <a:t>devrimi</a:t>
            </a:r>
            <a:r>
              <a:rPr lang="en-US" sz="2000" dirty="0">
                <a:latin typeface="Calibri" panose="020F0502020204030204" pitchFamily="34" charset="0"/>
              </a:rPr>
              <a:t> </a:t>
            </a:r>
            <a:r>
              <a:rPr lang="en-US" sz="2000" dirty="0" err="1">
                <a:latin typeface="Calibri" panose="020F0502020204030204" pitchFamily="34" charset="0"/>
              </a:rPr>
              <a:t>anlamına</a:t>
            </a:r>
            <a:r>
              <a:rPr lang="en-US" sz="2000" dirty="0">
                <a:latin typeface="Calibri" panose="020F0502020204030204" pitchFamily="34" charset="0"/>
              </a:rPr>
              <a:t> </a:t>
            </a:r>
            <a:r>
              <a:rPr lang="en-US" sz="2000" dirty="0" err="1">
                <a:latin typeface="Calibri" panose="020F0502020204030204" pitchFamily="34" charset="0"/>
              </a:rPr>
              <a:t>gelmektedir</a:t>
            </a:r>
            <a:r>
              <a:rPr lang="en-US" sz="2000" dirty="0">
                <a:latin typeface="Calibri" panose="020F0502020204030204" pitchFamily="34" charset="0"/>
              </a:rPr>
              <a:t>. </a:t>
            </a:r>
            <a:endParaRPr lang="tr-TR" sz="2000" dirty="0">
              <a:latin typeface="Calibri" panose="020F0502020204030204" pitchFamily="34" charset="0"/>
            </a:endParaRPr>
          </a:p>
          <a:p>
            <a:pPr fontAlgn="base">
              <a:lnSpc>
                <a:spcPct val="200000"/>
              </a:lnSpc>
            </a:pPr>
            <a:r>
              <a:rPr lang="en-US" sz="2000" dirty="0">
                <a:latin typeface="Calibri" panose="020F0502020204030204" pitchFamily="34" charset="0"/>
              </a:rPr>
              <a:t>İlk </a:t>
            </a:r>
            <a:r>
              <a:rPr lang="en-US" sz="2000" dirty="0" err="1">
                <a:latin typeface="Calibri" panose="020F0502020204030204" pitchFamily="34" charset="0"/>
              </a:rPr>
              <a:t>sanayi</a:t>
            </a:r>
            <a:r>
              <a:rPr lang="en-US" sz="2000" dirty="0">
                <a:latin typeface="Calibri" panose="020F0502020204030204" pitchFamily="34" charset="0"/>
              </a:rPr>
              <a:t> </a:t>
            </a:r>
            <a:r>
              <a:rPr lang="en-US" sz="2000" dirty="0" err="1">
                <a:latin typeface="Calibri" panose="020F0502020204030204" pitchFamily="34" charset="0"/>
              </a:rPr>
              <a:t>devrimi</a:t>
            </a:r>
            <a:r>
              <a:rPr lang="en-US" sz="2000" dirty="0">
                <a:latin typeface="Calibri" panose="020F0502020204030204" pitchFamily="34" charset="0"/>
              </a:rPr>
              <a:t> </a:t>
            </a:r>
            <a:r>
              <a:rPr lang="en-US" sz="2000" b="1" u="sng" dirty="0" err="1">
                <a:solidFill>
                  <a:srgbClr val="FF0000"/>
                </a:solidFill>
                <a:latin typeface="Calibri" panose="020F0502020204030204" pitchFamily="34" charset="0"/>
              </a:rPr>
              <a:t>su</a:t>
            </a:r>
            <a:r>
              <a:rPr lang="en-US" sz="2000" b="1" u="sng" dirty="0">
                <a:solidFill>
                  <a:srgbClr val="FF0000"/>
                </a:solidFill>
                <a:latin typeface="Calibri" panose="020F0502020204030204" pitchFamily="34" charset="0"/>
              </a:rPr>
              <a:t> </a:t>
            </a:r>
            <a:r>
              <a:rPr lang="en-US" sz="2000" b="1" u="sng" dirty="0" err="1">
                <a:solidFill>
                  <a:srgbClr val="FF0000"/>
                </a:solidFill>
                <a:latin typeface="Calibri" panose="020F0502020204030204" pitchFamily="34" charset="0"/>
              </a:rPr>
              <a:t>ve</a:t>
            </a:r>
            <a:r>
              <a:rPr lang="en-US" sz="2000" b="1" u="sng" dirty="0">
                <a:solidFill>
                  <a:srgbClr val="FF0000"/>
                </a:solidFill>
                <a:latin typeface="Calibri" panose="020F0502020204030204" pitchFamily="34" charset="0"/>
              </a:rPr>
              <a:t> </a:t>
            </a:r>
            <a:r>
              <a:rPr lang="en-US" sz="2000" b="1" u="sng" dirty="0" err="1">
                <a:solidFill>
                  <a:srgbClr val="FF0000"/>
                </a:solidFill>
                <a:latin typeface="Calibri" panose="020F0502020204030204" pitchFamily="34" charset="0"/>
              </a:rPr>
              <a:t>buhar</a:t>
            </a:r>
            <a:r>
              <a:rPr lang="en-US" sz="2000" b="1" u="sng" dirty="0">
                <a:solidFill>
                  <a:srgbClr val="FF0000"/>
                </a:solidFill>
                <a:latin typeface="Calibri" panose="020F0502020204030204" pitchFamily="34" charset="0"/>
              </a:rPr>
              <a:t> </a:t>
            </a:r>
            <a:r>
              <a:rPr lang="en-US" sz="2000" b="1" u="sng" dirty="0" err="1">
                <a:solidFill>
                  <a:srgbClr val="FF0000"/>
                </a:solidFill>
                <a:latin typeface="Calibri" panose="020F0502020204030204" pitchFamily="34" charset="0"/>
              </a:rPr>
              <a:t>gücü</a:t>
            </a:r>
            <a:r>
              <a:rPr lang="en-US" sz="2000" b="1" u="sng" dirty="0">
                <a:solidFill>
                  <a:srgbClr val="FF0000"/>
                </a:solidFill>
                <a:latin typeface="Calibri" panose="020F0502020204030204" pitchFamily="34" charset="0"/>
              </a:rPr>
              <a:t> </a:t>
            </a:r>
            <a:r>
              <a:rPr lang="en-US" sz="2000" dirty="0" err="1">
                <a:latin typeface="Calibri" panose="020F0502020204030204" pitchFamily="34" charset="0"/>
              </a:rPr>
              <a:t>ile</a:t>
            </a:r>
            <a:r>
              <a:rPr lang="en-US" sz="2000" dirty="0">
                <a:latin typeface="Calibri" panose="020F0502020204030204" pitchFamily="34" charset="0"/>
              </a:rPr>
              <a:t> </a:t>
            </a:r>
            <a:r>
              <a:rPr lang="en-US" sz="2000" dirty="0" err="1">
                <a:latin typeface="Calibri" panose="020F0502020204030204" pitchFamily="34" charset="0"/>
              </a:rPr>
              <a:t>üretim</a:t>
            </a:r>
            <a:r>
              <a:rPr lang="en-US" sz="2000" dirty="0">
                <a:latin typeface="Calibri" panose="020F0502020204030204" pitchFamily="34" charset="0"/>
              </a:rPr>
              <a:t> </a:t>
            </a:r>
            <a:r>
              <a:rPr lang="en-US" sz="2000" dirty="0" err="1">
                <a:latin typeface="Calibri" panose="020F0502020204030204" pitchFamily="34" charset="0"/>
              </a:rPr>
              <a:t>mekanizmasının</a:t>
            </a:r>
            <a:r>
              <a:rPr lang="en-US" sz="2000" dirty="0">
                <a:latin typeface="Calibri" panose="020F0502020204030204" pitchFamily="34" charset="0"/>
              </a:rPr>
              <a:t> </a:t>
            </a:r>
            <a:r>
              <a:rPr lang="en-US" sz="2000" dirty="0" err="1">
                <a:latin typeface="Calibri" panose="020F0502020204030204" pitchFamily="34" charset="0"/>
              </a:rPr>
              <a:t>üzerine</a:t>
            </a:r>
            <a:r>
              <a:rPr lang="en-US" sz="2000" dirty="0">
                <a:latin typeface="Calibri" panose="020F0502020204030204" pitchFamily="34" charset="0"/>
              </a:rPr>
              <a:t> </a:t>
            </a:r>
            <a:r>
              <a:rPr lang="en-US" sz="2000" dirty="0" err="1">
                <a:latin typeface="Calibri" panose="020F0502020204030204" pitchFamily="34" charset="0"/>
              </a:rPr>
              <a:t>kuruluyen</a:t>
            </a:r>
            <a:r>
              <a:rPr lang="en-US" sz="2000" dirty="0">
                <a:latin typeface="Calibri" panose="020F0502020204030204" pitchFamily="34" charset="0"/>
              </a:rPr>
              <a:t>, </a:t>
            </a:r>
            <a:endParaRPr lang="tr-TR" sz="2000" dirty="0">
              <a:latin typeface="Calibri" panose="020F0502020204030204" pitchFamily="34" charset="0"/>
            </a:endParaRPr>
          </a:p>
          <a:p>
            <a:pPr fontAlgn="base">
              <a:lnSpc>
                <a:spcPct val="200000"/>
              </a:lnSpc>
            </a:pPr>
            <a:r>
              <a:rPr lang="tr-TR" sz="2000" dirty="0">
                <a:latin typeface="Calibri" panose="020F0502020204030204" pitchFamily="34" charset="0"/>
              </a:rPr>
              <a:t>İ</a:t>
            </a:r>
            <a:r>
              <a:rPr lang="en-US" sz="2000" dirty="0" err="1">
                <a:latin typeface="Calibri" panose="020F0502020204030204" pitchFamily="34" charset="0"/>
              </a:rPr>
              <a:t>kinci</a:t>
            </a:r>
            <a:r>
              <a:rPr lang="en-US" sz="2000" dirty="0">
                <a:latin typeface="Calibri" panose="020F0502020204030204" pitchFamily="34" charset="0"/>
              </a:rPr>
              <a:t> </a:t>
            </a:r>
            <a:r>
              <a:rPr lang="en-US" sz="2000" dirty="0" err="1">
                <a:latin typeface="Calibri" panose="020F0502020204030204" pitchFamily="34" charset="0"/>
              </a:rPr>
              <a:t>sanayi</a:t>
            </a:r>
            <a:r>
              <a:rPr lang="en-US" sz="2000" dirty="0">
                <a:latin typeface="Calibri" panose="020F0502020204030204" pitchFamily="34" charset="0"/>
              </a:rPr>
              <a:t> </a:t>
            </a:r>
            <a:r>
              <a:rPr lang="en-US" sz="2000" dirty="0" err="1">
                <a:latin typeface="Calibri" panose="020F0502020204030204" pitchFamily="34" charset="0"/>
              </a:rPr>
              <a:t>devrimi</a:t>
            </a:r>
            <a:r>
              <a:rPr lang="en-US" sz="2000" dirty="0">
                <a:latin typeface="Calibri" panose="020F0502020204030204" pitchFamily="34" charset="0"/>
              </a:rPr>
              <a:t> </a:t>
            </a:r>
            <a:r>
              <a:rPr lang="en-US" sz="2000" dirty="0" err="1">
                <a:latin typeface="Calibri" panose="020F0502020204030204" pitchFamily="34" charset="0"/>
              </a:rPr>
              <a:t>olan</a:t>
            </a:r>
            <a:r>
              <a:rPr lang="en-US" sz="2000" dirty="0">
                <a:latin typeface="Calibri" panose="020F0502020204030204" pitchFamily="34" charset="0"/>
              </a:rPr>
              <a:t> </a:t>
            </a:r>
            <a:r>
              <a:rPr lang="tr-TR" sz="2000" b="1" u="sng" dirty="0">
                <a:solidFill>
                  <a:srgbClr val="FF0000"/>
                </a:solidFill>
                <a:latin typeface="Calibri" panose="020F0502020204030204" pitchFamily="34" charset="0"/>
              </a:rPr>
              <a:t>elektrik enerjisi </a:t>
            </a:r>
            <a:r>
              <a:rPr lang="en-US" sz="2000" dirty="0" err="1">
                <a:latin typeface="Calibri" panose="020F0502020204030204" pitchFamily="34" charset="0"/>
              </a:rPr>
              <a:t>yardımı</a:t>
            </a:r>
            <a:r>
              <a:rPr lang="en-US" sz="2000" dirty="0">
                <a:latin typeface="Calibri" panose="020F0502020204030204" pitchFamily="34" charset="0"/>
              </a:rPr>
              <a:t> </a:t>
            </a:r>
            <a:r>
              <a:rPr lang="en-US" sz="2000" dirty="0" err="1">
                <a:latin typeface="Calibri" panose="020F0502020204030204" pitchFamily="34" charset="0"/>
              </a:rPr>
              <a:t>izledi</a:t>
            </a:r>
            <a:r>
              <a:rPr lang="en-US" sz="2000" dirty="0">
                <a:latin typeface="Calibri" panose="020F0502020204030204" pitchFamily="34" charset="0"/>
              </a:rPr>
              <a:t>. </a:t>
            </a:r>
            <a:endParaRPr lang="tr-TR" sz="2000" dirty="0">
              <a:latin typeface="Calibri" panose="020F0502020204030204" pitchFamily="34" charset="0"/>
            </a:endParaRPr>
          </a:p>
          <a:p>
            <a:pPr fontAlgn="base">
              <a:lnSpc>
                <a:spcPct val="200000"/>
              </a:lnSpc>
            </a:pPr>
            <a:r>
              <a:rPr lang="tr-TR" sz="2000" dirty="0">
                <a:latin typeface="Calibri" panose="020F0502020204030204" pitchFamily="34" charset="0"/>
              </a:rPr>
              <a:t>Ü</a:t>
            </a:r>
            <a:r>
              <a:rPr lang="en-US" sz="2000" dirty="0" err="1">
                <a:latin typeface="Calibri" panose="020F0502020204030204" pitchFamily="34" charset="0"/>
              </a:rPr>
              <a:t>çüncü</a:t>
            </a:r>
            <a:r>
              <a:rPr lang="en-US" sz="2000" dirty="0">
                <a:latin typeface="Calibri" panose="020F0502020204030204" pitchFamily="34" charset="0"/>
              </a:rPr>
              <a:t> </a:t>
            </a:r>
            <a:r>
              <a:rPr lang="en-US" sz="2000" dirty="0" err="1">
                <a:latin typeface="Calibri" panose="020F0502020204030204" pitchFamily="34" charset="0"/>
              </a:rPr>
              <a:t>sanayi</a:t>
            </a:r>
            <a:r>
              <a:rPr lang="en-US" sz="2000" dirty="0">
                <a:latin typeface="Calibri" panose="020F0502020204030204" pitchFamily="34" charset="0"/>
              </a:rPr>
              <a:t> </a:t>
            </a:r>
            <a:r>
              <a:rPr lang="en-US" sz="2000" dirty="0" err="1">
                <a:latin typeface="Calibri" panose="020F0502020204030204" pitchFamily="34" charset="0"/>
              </a:rPr>
              <a:t>devrimi</a:t>
            </a:r>
            <a:r>
              <a:rPr lang="en-US" sz="2000" dirty="0">
                <a:latin typeface="Calibri" panose="020F0502020204030204" pitchFamily="34" charset="0"/>
              </a:rPr>
              <a:t> </a:t>
            </a:r>
            <a:r>
              <a:rPr lang="en-US" sz="2000" dirty="0" err="1">
                <a:latin typeface="Calibri" panose="020F0502020204030204" pitchFamily="34" charset="0"/>
              </a:rPr>
              <a:t>olan</a:t>
            </a:r>
            <a:r>
              <a:rPr lang="en-US" sz="2000" dirty="0">
                <a:latin typeface="Calibri" panose="020F0502020204030204" pitchFamily="34" charset="0"/>
              </a:rPr>
              <a:t> </a:t>
            </a:r>
            <a:r>
              <a:rPr lang="en-US" sz="2000" dirty="0" err="1">
                <a:latin typeface="Calibri" panose="020F0502020204030204" pitchFamily="34" charset="0"/>
              </a:rPr>
              <a:t>dijital</a:t>
            </a:r>
            <a:r>
              <a:rPr lang="en-US" sz="2000" dirty="0">
                <a:latin typeface="Calibri" panose="020F0502020204030204" pitchFamily="34" charset="0"/>
              </a:rPr>
              <a:t> </a:t>
            </a:r>
            <a:r>
              <a:rPr lang="en-US" sz="2000" dirty="0" err="1">
                <a:latin typeface="Calibri" panose="020F0502020204030204" pitchFamily="34" charset="0"/>
              </a:rPr>
              <a:t>devrim</a:t>
            </a:r>
            <a:r>
              <a:rPr lang="en-US" sz="2000" dirty="0">
                <a:latin typeface="Calibri" panose="020F0502020204030204" pitchFamily="34" charset="0"/>
              </a:rPr>
              <a:t> </a:t>
            </a:r>
            <a:r>
              <a:rPr lang="en-US" sz="2000" dirty="0" err="1">
                <a:latin typeface="Calibri" panose="020F0502020204030204" pitchFamily="34" charset="0"/>
              </a:rPr>
              <a:t>gerçekleşerek</a:t>
            </a:r>
            <a:r>
              <a:rPr lang="en-US" sz="2000" dirty="0">
                <a:latin typeface="Calibri" panose="020F0502020204030204" pitchFamily="34" charset="0"/>
              </a:rPr>
              <a:t> </a:t>
            </a:r>
            <a:r>
              <a:rPr lang="en-US" sz="2000" b="1" dirty="0" err="1">
                <a:solidFill>
                  <a:srgbClr val="FF0000"/>
                </a:solidFill>
                <a:latin typeface="Calibri" panose="020F0502020204030204" pitchFamily="34" charset="0"/>
              </a:rPr>
              <a:t>elektronik</a:t>
            </a:r>
            <a:r>
              <a:rPr lang="en-US" sz="2000" dirty="0">
                <a:latin typeface="Calibri" panose="020F0502020204030204" pitchFamily="34" charset="0"/>
              </a:rPr>
              <a:t> </a:t>
            </a:r>
            <a:r>
              <a:rPr lang="en-US" sz="2000" dirty="0" err="1">
                <a:latin typeface="Calibri" panose="020F0502020204030204" pitchFamily="34" charset="0"/>
              </a:rPr>
              <a:t>kullanımı</a:t>
            </a:r>
            <a:r>
              <a:rPr lang="en-US" sz="2000" dirty="0">
                <a:latin typeface="Calibri" panose="020F0502020204030204" pitchFamily="34" charset="0"/>
              </a:rPr>
              <a:t> </a:t>
            </a:r>
            <a:r>
              <a:rPr lang="en-US" sz="2000" dirty="0" err="1">
                <a:latin typeface="Calibri" panose="020F0502020204030204" pitchFamily="34" charset="0"/>
              </a:rPr>
              <a:t>arttı</a:t>
            </a:r>
            <a:r>
              <a:rPr lang="en-US" sz="2000" dirty="0">
                <a:latin typeface="Calibri" panose="020F0502020204030204" pitchFamily="34" charset="0"/>
              </a:rPr>
              <a:t>. </a:t>
            </a:r>
            <a:endParaRPr lang="tr-TR" sz="2000" dirty="0">
              <a:latin typeface="Calibri" panose="020F0502020204030204" pitchFamily="34" charset="0"/>
            </a:endParaRPr>
          </a:p>
          <a:p>
            <a:pPr fontAlgn="base">
              <a:lnSpc>
                <a:spcPct val="200000"/>
              </a:lnSpc>
            </a:pPr>
            <a:r>
              <a:rPr lang="tr-TR" sz="2000" dirty="0" smtClean="0">
                <a:latin typeface="Calibri" panose="020F0502020204030204" pitchFamily="34" charset="0"/>
              </a:rPr>
              <a:t>Dördüncü </a:t>
            </a:r>
            <a:r>
              <a:rPr lang="tr-TR" sz="2000" dirty="0" err="1" smtClean="0">
                <a:latin typeface="Calibri" panose="020F0502020204030204" pitchFamily="34" charset="0"/>
              </a:rPr>
              <a:t>sanayı</a:t>
            </a:r>
            <a:r>
              <a:rPr lang="tr-TR" sz="2000" dirty="0" smtClean="0">
                <a:latin typeface="Calibri" panose="020F0502020204030204" pitchFamily="34" charset="0"/>
              </a:rPr>
              <a:t> devrimi, </a:t>
            </a:r>
            <a:r>
              <a:rPr lang="en-US" sz="2000" dirty="0" err="1" smtClean="0">
                <a:latin typeface="Calibri" panose="020F0502020204030204" pitchFamily="34" charset="0"/>
              </a:rPr>
              <a:t>Teknolojik</a:t>
            </a:r>
            <a:r>
              <a:rPr lang="en-US" sz="2000" dirty="0" smtClean="0">
                <a:latin typeface="Calibri" panose="020F0502020204030204" pitchFamily="34" charset="0"/>
              </a:rPr>
              <a:t> </a:t>
            </a:r>
            <a:r>
              <a:rPr lang="en-US" sz="2000" dirty="0" err="1">
                <a:latin typeface="Calibri" panose="020F0502020204030204" pitchFamily="34" charset="0"/>
              </a:rPr>
              <a:t>temeller</a:t>
            </a:r>
            <a:r>
              <a:rPr lang="en-US" sz="2000" dirty="0">
                <a:latin typeface="Calibri" panose="020F0502020204030204" pitchFamily="34" charset="0"/>
              </a:rPr>
              <a:t> </a:t>
            </a:r>
            <a:r>
              <a:rPr lang="tr-TR" sz="2000" b="1" u="sng" dirty="0">
                <a:solidFill>
                  <a:srgbClr val="FF0000"/>
                </a:solidFill>
                <a:latin typeface="Calibri" panose="020F0502020204030204" pitchFamily="34" charset="0"/>
              </a:rPr>
              <a:t>bilgisayar </a:t>
            </a:r>
            <a:r>
              <a:rPr lang="en-US" sz="2000" b="1" u="sng" dirty="0">
                <a:solidFill>
                  <a:srgbClr val="FF0000"/>
                </a:solidFill>
                <a:latin typeface="Calibri" panose="020F0502020204030204" pitchFamily="34" charset="0"/>
              </a:rPr>
              <a:t> </a:t>
            </a:r>
            <a:r>
              <a:rPr lang="en-US" sz="2000" b="1" u="sng" dirty="0" err="1">
                <a:solidFill>
                  <a:srgbClr val="FF0000"/>
                </a:solidFill>
                <a:latin typeface="Calibri" panose="020F0502020204030204" pitchFamily="34" charset="0"/>
              </a:rPr>
              <a:t>ve</a:t>
            </a:r>
            <a:r>
              <a:rPr lang="en-US" sz="2000" b="1" u="sng" dirty="0">
                <a:solidFill>
                  <a:srgbClr val="FF0000"/>
                </a:solidFill>
                <a:latin typeface="Calibri" panose="020F0502020204030204" pitchFamily="34" charset="0"/>
              </a:rPr>
              <a:t> </a:t>
            </a:r>
            <a:r>
              <a:rPr lang="tr-TR" sz="2000" b="1" u="sng" dirty="0">
                <a:solidFill>
                  <a:srgbClr val="FF0000"/>
                </a:solidFill>
                <a:latin typeface="Calibri" panose="020F0502020204030204" pitchFamily="34" charset="0"/>
              </a:rPr>
              <a:t>internet </a:t>
            </a:r>
            <a:r>
              <a:rPr lang="en-US" sz="2000" b="1" u="sng" dirty="0" err="1">
                <a:solidFill>
                  <a:srgbClr val="FF0000"/>
                </a:solidFill>
                <a:latin typeface="Calibri" panose="020F0502020204030204" pitchFamily="34" charset="0"/>
              </a:rPr>
              <a:t>ağını</a:t>
            </a:r>
            <a:r>
              <a:rPr lang="en-US" sz="2000" b="1" u="sng" dirty="0">
                <a:solidFill>
                  <a:srgbClr val="FF0000"/>
                </a:solidFill>
                <a:latin typeface="Calibri" panose="020F0502020204030204" pitchFamily="34" charset="0"/>
              </a:rPr>
              <a:t> </a:t>
            </a:r>
            <a:r>
              <a:rPr lang="en-US" sz="2000" dirty="0" err="1">
                <a:latin typeface="Calibri" panose="020F0502020204030204" pitchFamily="34" charset="0"/>
              </a:rPr>
              <a:t>barındırmaktadır</a:t>
            </a:r>
            <a:r>
              <a:rPr lang="en-US" sz="2000" dirty="0">
                <a:latin typeface="Calibri" panose="020F0502020204030204" pitchFamily="34" charset="0"/>
              </a:rPr>
              <a:t>.</a:t>
            </a:r>
          </a:p>
        </p:txBody>
      </p:sp>
    </p:spTree>
    <p:extLst>
      <p:ext uri="{BB962C8B-B14F-4D97-AF65-F5344CB8AC3E}">
        <p14:creationId xmlns:p14="http://schemas.microsoft.com/office/powerpoint/2010/main" xmlns="" val="23330859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1400629" y="1930234"/>
            <a:ext cx="9935028" cy="1938992"/>
          </a:xfrm>
          <a:prstGeom prst="rect">
            <a:avLst/>
          </a:prstGeom>
        </p:spPr>
        <p:txBody>
          <a:bodyPr wrap="square">
            <a:spAutoFit/>
          </a:bodyPr>
          <a:lstStyle/>
          <a:p>
            <a:pPr>
              <a:lnSpc>
                <a:spcPct val="200000"/>
              </a:lnSpc>
            </a:pPr>
            <a:r>
              <a:rPr lang="en-US" sz="2000" dirty="0" err="1">
                <a:solidFill>
                  <a:schemeClr val="accent1"/>
                </a:solidFill>
                <a:latin typeface="Calibri" panose="020F0502020204030204" pitchFamily="34" charset="0"/>
              </a:rPr>
              <a:t>Endüstri</a:t>
            </a:r>
            <a:r>
              <a:rPr lang="en-US" sz="2000" dirty="0">
                <a:solidFill>
                  <a:schemeClr val="accent1"/>
                </a:solidFill>
                <a:latin typeface="Calibri" panose="020F0502020204030204" pitchFamily="34" charset="0"/>
              </a:rPr>
              <a:t> 4.0</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genel</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hatlarıyla</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robotların</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üretimi</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tamamen</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devralması</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yapay</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zekanın</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gelişimi</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üç</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boyutlu</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yazıcılarla</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üretimin</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fabrikalardan</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evlere</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inmesi</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devasa</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miktarda</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ki</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bilgi</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yığınını</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veri</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analizleriyle</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ayıklanıp</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değerlendirilmesi</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ve</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daha</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birçok</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yeniliklerle</a:t>
            </a:r>
            <a:r>
              <a:rPr lang="en-US" sz="2000" dirty="0">
                <a:solidFill>
                  <a:srgbClr val="222222"/>
                </a:solidFill>
                <a:latin typeface="Calibri" panose="020F0502020204030204" pitchFamily="34" charset="0"/>
              </a:rPr>
              <a:t> </a:t>
            </a:r>
            <a:r>
              <a:rPr lang="en-US" sz="2000" dirty="0" err="1">
                <a:solidFill>
                  <a:srgbClr val="222222"/>
                </a:solidFill>
                <a:latin typeface="Calibri" panose="020F0502020204030204" pitchFamily="34" charset="0"/>
              </a:rPr>
              <a:t>incelenebilir</a:t>
            </a:r>
            <a:r>
              <a:rPr lang="tr-TR" sz="2000" dirty="0">
                <a:solidFill>
                  <a:srgbClr val="222222"/>
                </a:solidFill>
                <a:latin typeface="Calibri" panose="020F0502020204030204" pitchFamily="34" charset="0"/>
              </a:rPr>
              <a:t>.</a:t>
            </a:r>
            <a:endParaRPr lang="en-US" sz="2000" dirty="0">
              <a:latin typeface="Calibri" panose="020F0502020204030204" pitchFamily="34" charset="0"/>
            </a:endParaRPr>
          </a:p>
        </p:txBody>
      </p:sp>
      <p:pic>
        <p:nvPicPr>
          <p:cNvPr id="5" name="Picture 2" descr="industry 4.0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7772" y="3828043"/>
            <a:ext cx="3674740" cy="2566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67294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4688115" y="2900620"/>
            <a:ext cx="9724572" cy="1045223"/>
          </a:xfrm>
          <a:prstGeom prst="rect">
            <a:avLst/>
          </a:prstGeom>
        </p:spPr>
        <p:txBody>
          <a:bodyPr wrap="square">
            <a:spAutoFit/>
          </a:bodyPr>
          <a:lstStyle/>
          <a:p>
            <a:pPr>
              <a:lnSpc>
                <a:spcPct val="200000"/>
              </a:lnSpc>
            </a:pPr>
            <a:r>
              <a:rPr lang="tr-TR" sz="3600" b="1" dirty="0" smtClean="0">
                <a:solidFill>
                  <a:schemeClr val="accent1"/>
                </a:solidFill>
                <a:latin typeface="Calibri" panose="020F0502020204030204" pitchFamily="34" charset="0"/>
              </a:rPr>
              <a:t>İCATLAR AĞACI </a:t>
            </a:r>
            <a:endParaRPr lang="en-US" sz="3600" b="1" dirty="0">
              <a:latin typeface="Calibri" panose="020F0502020204030204" pitchFamily="34" charset="0"/>
            </a:endParaRPr>
          </a:p>
        </p:txBody>
      </p:sp>
    </p:spTree>
    <p:extLst>
      <p:ext uri="{BB962C8B-B14F-4D97-AF65-F5344CB8AC3E}">
        <p14:creationId xmlns:p14="http://schemas.microsoft.com/office/powerpoint/2010/main" xmlns="" val="785440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Freeform 39"/>
          <p:cNvSpPr>
            <a:spLocks/>
          </p:cNvSpPr>
          <p:nvPr/>
        </p:nvSpPr>
        <p:spPr bwMode="auto">
          <a:xfrm>
            <a:off x="3454400" y="694919"/>
            <a:ext cx="5786947" cy="5615306"/>
          </a:xfrm>
          <a:custGeom>
            <a:avLst/>
            <a:gdLst>
              <a:gd name="connsiteX0" fmla="*/ 4437063 w 4437063"/>
              <a:gd name="connsiteY0" fmla="*/ 1081703 h 4810125"/>
              <a:gd name="connsiteX1" fmla="*/ 4429592 w 4437063"/>
              <a:gd name="connsiteY1" fmla="*/ 1082685 h 4810125"/>
              <a:gd name="connsiteX2" fmla="*/ 4431507 w 4437063"/>
              <a:gd name="connsiteY2" fmla="*/ 1082099 h 4810125"/>
              <a:gd name="connsiteX3" fmla="*/ 717614 w 4437063"/>
              <a:gd name="connsiteY3" fmla="*/ 207531 h 4810125"/>
              <a:gd name="connsiteX4" fmla="*/ 721403 w 4437063"/>
              <a:gd name="connsiteY4" fmla="*/ 232026 h 4810125"/>
              <a:gd name="connsiteX5" fmla="*/ 718408 w 4437063"/>
              <a:gd name="connsiteY5" fmla="*/ 217055 h 4810125"/>
              <a:gd name="connsiteX6" fmla="*/ 1031570 w 4437063"/>
              <a:gd name="connsiteY6" fmla="*/ 111900 h 4810125"/>
              <a:gd name="connsiteX7" fmla="*/ 1043178 w 4437063"/>
              <a:gd name="connsiteY7" fmla="*/ 113447 h 4810125"/>
              <a:gd name="connsiteX8" fmla="*/ 1020457 w 4437063"/>
              <a:gd name="connsiteY8" fmla="*/ 113884 h 4810125"/>
              <a:gd name="connsiteX9" fmla="*/ 1016885 w 4437063"/>
              <a:gd name="connsiteY9" fmla="*/ 113884 h 4810125"/>
              <a:gd name="connsiteX10" fmla="*/ 1018075 w 4437063"/>
              <a:gd name="connsiteY10" fmla="*/ 113091 h 4810125"/>
              <a:gd name="connsiteX11" fmla="*/ 2559676 w 4437063"/>
              <a:gd name="connsiteY11" fmla="*/ 0 h 4810125"/>
              <a:gd name="connsiteX12" fmla="*/ 2574759 w 4437063"/>
              <a:gd name="connsiteY12" fmla="*/ 1190 h 4810125"/>
              <a:gd name="connsiteX13" fmla="*/ 2563248 w 4437063"/>
              <a:gd name="connsiteY13" fmla="*/ 1587 h 4810125"/>
              <a:gd name="connsiteX14" fmla="*/ 2494583 w 4437063"/>
              <a:gd name="connsiteY14" fmla="*/ 11904 h 4810125"/>
              <a:gd name="connsiteX15" fmla="*/ 2435443 w 4437063"/>
              <a:gd name="connsiteY15" fmla="*/ 27380 h 4810125"/>
              <a:gd name="connsiteX16" fmla="*/ 2404484 w 4437063"/>
              <a:gd name="connsiteY16" fmla="*/ 39681 h 4810125"/>
              <a:gd name="connsiteX17" fmla="*/ 2387020 w 4437063"/>
              <a:gd name="connsiteY17" fmla="*/ 47617 h 4810125"/>
              <a:gd name="connsiteX18" fmla="*/ 2351298 w 4437063"/>
              <a:gd name="connsiteY18" fmla="*/ 68648 h 4810125"/>
              <a:gd name="connsiteX19" fmla="*/ 2315576 w 4437063"/>
              <a:gd name="connsiteY19" fmla="*/ 95631 h 4810125"/>
              <a:gd name="connsiteX20" fmla="*/ 2279854 w 4437063"/>
              <a:gd name="connsiteY20" fmla="*/ 128169 h 4810125"/>
              <a:gd name="connsiteX21" fmla="*/ 2246514 w 4437063"/>
              <a:gd name="connsiteY21" fmla="*/ 165866 h 4810125"/>
              <a:gd name="connsiteX22" fmla="*/ 2215555 w 4437063"/>
              <a:gd name="connsiteY22" fmla="*/ 207928 h 4810125"/>
              <a:gd name="connsiteX23" fmla="*/ 2188962 w 4437063"/>
              <a:gd name="connsiteY23" fmla="*/ 253561 h 4810125"/>
              <a:gd name="connsiteX24" fmla="*/ 2167131 w 4437063"/>
              <a:gd name="connsiteY24" fmla="*/ 303559 h 4810125"/>
              <a:gd name="connsiteX25" fmla="*/ 2158399 w 4437063"/>
              <a:gd name="connsiteY25" fmla="*/ 329352 h 4810125"/>
              <a:gd name="connsiteX26" fmla="*/ 2151652 w 4437063"/>
              <a:gd name="connsiteY26" fmla="*/ 355144 h 4810125"/>
              <a:gd name="connsiteX27" fmla="*/ 2144111 w 4437063"/>
              <a:gd name="connsiteY27" fmla="*/ 411491 h 4810125"/>
              <a:gd name="connsiteX28" fmla="*/ 2140538 w 4437063"/>
              <a:gd name="connsiteY28" fmla="*/ 506726 h 4810125"/>
              <a:gd name="connsiteX29" fmla="*/ 2140935 w 4437063"/>
              <a:gd name="connsiteY29" fmla="*/ 610690 h 4810125"/>
              <a:gd name="connsiteX30" fmla="*/ 2139348 w 4437063"/>
              <a:gd name="connsiteY30" fmla="*/ 681719 h 4810125"/>
              <a:gd name="connsiteX31" fmla="*/ 2134982 w 4437063"/>
              <a:gd name="connsiteY31" fmla="*/ 751954 h 4810125"/>
              <a:gd name="connsiteX32" fmla="*/ 2124662 w 4437063"/>
              <a:gd name="connsiteY32" fmla="*/ 820999 h 4810125"/>
              <a:gd name="connsiteX33" fmla="*/ 2115930 w 4437063"/>
              <a:gd name="connsiteY33" fmla="*/ 853934 h 4810125"/>
              <a:gd name="connsiteX34" fmla="*/ 2104023 w 4437063"/>
              <a:gd name="connsiteY34" fmla="*/ 895996 h 4810125"/>
              <a:gd name="connsiteX35" fmla="*/ 2081796 w 4437063"/>
              <a:gd name="connsiteY35" fmla="*/ 965041 h 4810125"/>
              <a:gd name="connsiteX36" fmla="*/ 2060759 w 4437063"/>
              <a:gd name="connsiteY36" fmla="*/ 1020197 h 4810125"/>
              <a:gd name="connsiteX37" fmla="*/ 2039326 w 4437063"/>
              <a:gd name="connsiteY37" fmla="*/ 1067417 h 4810125"/>
              <a:gd name="connsiteX38" fmla="*/ 2003207 w 4437063"/>
              <a:gd name="connsiteY38" fmla="*/ 1132494 h 4810125"/>
              <a:gd name="connsiteX39" fmla="*/ 1941289 w 4437063"/>
              <a:gd name="connsiteY39" fmla="*/ 1237649 h 4810125"/>
              <a:gd name="connsiteX40" fmla="*/ 1900804 w 4437063"/>
              <a:gd name="connsiteY40" fmla="*/ 1312249 h 4810125"/>
              <a:gd name="connsiteX41" fmla="*/ 1880562 w 4437063"/>
              <a:gd name="connsiteY41" fmla="*/ 1349549 h 4810125"/>
              <a:gd name="connsiteX42" fmla="*/ 1847618 w 4437063"/>
              <a:gd name="connsiteY42" fmla="*/ 1420578 h 4810125"/>
              <a:gd name="connsiteX43" fmla="*/ 1822613 w 4437063"/>
              <a:gd name="connsiteY43" fmla="*/ 1485258 h 4810125"/>
              <a:gd name="connsiteX44" fmla="*/ 1804752 w 4437063"/>
              <a:gd name="connsiteY44" fmla="*/ 1544779 h 4810125"/>
              <a:gd name="connsiteX45" fmla="*/ 1792845 w 4437063"/>
              <a:gd name="connsiteY45" fmla="*/ 1599142 h 4810125"/>
              <a:gd name="connsiteX46" fmla="*/ 1787288 w 4437063"/>
              <a:gd name="connsiteY46" fmla="*/ 1649537 h 4810125"/>
              <a:gd name="connsiteX47" fmla="*/ 1786097 w 4437063"/>
              <a:gd name="connsiteY47" fmla="*/ 1696361 h 4810125"/>
              <a:gd name="connsiteX48" fmla="*/ 1789273 w 4437063"/>
              <a:gd name="connsiteY48" fmla="*/ 1739613 h 4810125"/>
              <a:gd name="connsiteX49" fmla="*/ 1796417 w 4437063"/>
              <a:gd name="connsiteY49" fmla="*/ 1780484 h 4810125"/>
              <a:gd name="connsiteX50" fmla="*/ 1806737 w 4437063"/>
              <a:gd name="connsiteY50" fmla="*/ 1819371 h 4810125"/>
              <a:gd name="connsiteX51" fmla="*/ 1826185 w 4437063"/>
              <a:gd name="connsiteY51" fmla="*/ 1874925 h 4810125"/>
              <a:gd name="connsiteX52" fmla="*/ 1856747 w 4437063"/>
              <a:gd name="connsiteY52" fmla="*/ 1946747 h 4810125"/>
              <a:gd name="connsiteX53" fmla="*/ 1888103 w 4437063"/>
              <a:gd name="connsiteY53" fmla="*/ 2020157 h 4810125"/>
              <a:gd name="connsiteX54" fmla="*/ 1901201 w 4437063"/>
              <a:gd name="connsiteY54" fmla="*/ 2059044 h 4810125"/>
              <a:gd name="connsiteX55" fmla="*/ 1907949 w 4437063"/>
              <a:gd name="connsiteY55" fmla="*/ 2078488 h 4810125"/>
              <a:gd name="connsiteX56" fmla="*/ 1922238 w 4437063"/>
              <a:gd name="connsiteY56" fmla="*/ 2113804 h 4810125"/>
              <a:gd name="connsiteX57" fmla="*/ 1937320 w 4437063"/>
              <a:gd name="connsiteY57" fmla="*/ 2146343 h 4810125"/>
              <a:gd name="connsiteX58" fmla="*/ 1953594 w 4437063"/>
              <a:gd name="connsiteY58" fmla="*/ 2175310 h 4810125"/>
              <a:gd name="connsiteX59" fmla="*/ 1971454 w 4437063"/>
              <a:gd name="connsiteY59" fmla="*/ 2200705 h 4810125"/>
              <a:gd name="connsiteX60" fmla="*/ 1989315 w 4437063"/>
              <a:gd name="connsiteY60" fmla="*/ 2222927 h 4810125"/>
              <a:gd name="connsiteX61" fmla="*/ 2007970 w 4437063"/>
              <a:gd name="connsiteY61" fmla="*/ 2241974 h 4810125"/>
              <a:gd name="connsiteX62" fmla="*/ 2026228 w 4437063"/>
              <a:gd name="connsiteY62" fmla="*/ 2257449 h 4810125"/>
              <a:gd name="connsiteX63" fmla="*/ 2045280 w 4437063"/>
              <a:gd name="connsiteY63" fmla="*/ 2269750 h 4810125"/>
              <a:gd name="connsiteX64" fmla="*/ 2063935 w 4437063"/>
              <a:gd name="connsiteY64" fmla="*/ 2278480 h 4810125"/>
              <a:gd name="connsiteX65" fmla="*/ 2082589 w 4437063"/>
              <a:gd name="connsiteY65" fmla="*/ 2283639 h 4810125"/>
              <a:gd name="connsiteX66" fmla="*/ 2100847 w 4437063"/>
              <a:gd name="connsiteY66" fmla="*/ 2285623 h 4810125"/>
              <a:gd name="connsiteX67" fmla="*/ 2117915 w 4437063"/>
              <a:gd name="connsiteY67" fmla="*/ 2284035 h 4810125"/>
              <a:gd name="connsiteX68" fmla="*/ 2134982 w 4437063"/>
              <a:gd name="connsiteY68" fmla="*/ 2278877 h 4810125"/>
              <a:gd name="connsiteX69" fmla="*/ 2150461 w 4437063"/>
              <a:gd name="connsiteY69" fmla="*/ 2270147 h 4810125"/>
              <a:gd name="connsiteX70" fmla="*/ 2165147 w 4437063"/>
              <a:gd name="connsiteY70" fmla="*/ 2258640 h 4810125"/>
              <a:gd name="connsiteX71" fmla="*/ 2171894 w 4437063"/>
              <a:gd name="connsiteY71" fmla="*/ 2250703 h 4810125"/>
              <a:gd name="connsiteX72" fmla="*/ 2195709 w 4437063"/>
              <a:gd name="connsiteY72" fmla="*/ 2221340 h 4810125"/>
              <a:gd name="connsiteX73" fmla="*/ 2227462 w 4437063"/>
              <a:gd name="connsiteY73" fmla="*/ 2170548 h 4810125"/>
              <a:gd name="connsiteX74" fmla="*/ 2260009 w 4437063"/>
              <a:gd name="connsiteY74" fmla="*/ 2089599 h 4810125"/>
              <a:gd name="connsiteX75" fmla="*/ 2286602 w 4437063"/>
              <a:gd name="connsiteY75" fmla="*/ 2008650 h 4810125"/>
              <a:gd name="connsiteX76" fmla="*/ 2305256 w 4437063"/>
              <a:gd name="connsiteY76" fmla="*/ 1951509 h 4810125"/>
              <a:gd name="connsiteX77" fmla="*/ 2330262 w 4437063"/>
              <a:gd name="connsiteY77" fmla="*/ 1866195 h 4810125"/>
              <a:gd name="connsiteX78" fmla="*/ 2352489 w 4437063"/>
              <a:gd name="connsiteY78" fmla="*/ 1790404 h 4810125"/>
              <a:gd name="connsiteX79" fmla="*/ 2385829 w 4437063"/>
              <a:gd name="connsiteY79" fmla="*/ 1696757 h 4810125"/>
              <a:gd name="connsiteX80" fmla="*/ 2412819 w 4437063"/>
              <a:gd name="connsiteY80" fmla="*/ 1632077 h 4810125"/>
              <a:gd name="connsiteX81" fmla="*/ 2440603 w 4437063"/>
              <a:gd name="connsiteY81" fmla="*/ 1566207 h 4810125"/>
              <a:gd name="connsiteX82" fmla="*/ 2475531 w 4437063"/>
              <a:gd name="connsiteY82" fmla="*/ 1492797 h 4810125"/>
              <a:gd name="connsiteX83" fmla="*/ 2497361 w 4437063"/>
              <a:gd name="connsiteY83" fmla="*/ 1453116 h 4810125"/>
              <a:gd name="connsiteX84" fmla="*/ 2519191 w 4437063"/>
              <a:gd name="connsiteY84" fmla="*/ 1418991 h 4810125"/>
              <a:gd name="connsiteX85" fmla="*/ 2542212 w 4437063"/>
              <a:gd name="connsiteY85" fmla="*/ 1388833 h 4810125"/>
              <a:gd name="connsiteX86" fmla="*/ 2581506 w 4437063"/>
              <a:gd name="connsiteY86" fmla="*/ 1344390 h 4810125"/>
              <a:gd name="connsiteX87" fmla="*/ 2613656 w 4437063"/>
              <a:gd name="connsiteY87" fmla="*/ 1312646 h 4810125"/>
              <a:gd name="connsiteX88" fmla="*/ 2635883 w 4437063"/>
              <a:gd name="connsiteY88" fmla="*/ 1291615 h 4810125"/>
              <a:gd name="connsiteX89" fmla="*/ 2682321 w 4437063"/>
              <a:gd name="connsiteY89" fmla="*/ 1254712 h 4810125"/>
              <a:gd name="connsiteX90" fmla="*/ 2730744 w 4437063"/>
              <a:gd name="connsiteY90" fmla="*/ 1221776 h 4810125"/>
              <a:gd name="connsiteX91" fmla="*/ 2781152 w 4437063"/>
              <a:gd name="connsiteY91" fmla="*/ 1191619 h 4810125"/>
              <a:gd name="connsiteX92" fmla="*/ 2858550 w 4437063"/>
              <a:gd name="connsiteY92" fmla="*/ 1148763 h 4810125"/>
              <a:gd name="connsiteX93" fmla="*/ 2939520 w 4437063"/>
              <a:gd name="connsiteY93" fmla="*/ 1102337 h 4810125"/>
              <a:gd name="connsiteX94" fmla="*/ 2993896 w 4437063"/>
              <a:gd name="connsiteY94" fmla="*/ 1066624 h 4810125"/>
              <a:gd name="connsiteX95" fmla="*/ 3021680 w 4437063"/>
              <a:gd name="connsiteY95" fmla="*/ 1047180 h 4810125"/>
              <a:gd name="connsiteX96" fmla="*/ 3049067 w 4437063"/>
              <a:gd name="connsiteY96" fmla="*/ 1026546 h 4810125"/>
              <a:gd name="connsiteX97" fmla="*/ 3100665 w 4437063"/>
              <a:gd name="connsiteY97" fmla="*/ 984485 h 4810125"/>
              <a:gd name="connsiteX98" fmla="*/ 3147898 w 4437063"/>
              <a:gd name="connsiteY98" fmla="*/ 940438 h 4810125"/>
              <a:gd name="connsiteX99" fmla="*/ 3191161 w 4437063"/>
              <a:gd name="connsiteY99" fmla="*/ 894012 h 4810125"/>
              <a:gd name="connsiteX100" fmla="*/ 3230455 w 4437063"/>
              <a:gd name="connsiteY100" fmla="*/ 846791 h 4810125"/>
              <a:gd name="connsiteX101" fmla="*/ 3266177 w 4437063"/>
              <a:gd name="connsiteY101" fmla="*/ 798381 h 4810125"/>
              <a:gd name="connsiteX102" fmla="*/ 3297930 w 4437063"/>
              <a:gd name="connsiteY102" fmla="*/ 748383 h 4810125"/>
              <a:gd name="connsiteX103" fmla="*/ 3325714 w 4437063"/>
              <a:gd name="connsiteY103" fmla="*/ 697591 h 4810125"/>
              <a:gd name="connsiteX104" fmla="*/ 3337621 w 4437063"/>
              <a:gd name="connsiteY104" fmla="*/ 671799 h 4810125"/>
              <a:gd name="connsiteX105" fmla="*/ 3343971 w 4437063"/>
              <a:gd name="connsiteY105" fmla="*/ 658307 h 4810125"/>
              <a:gd name="connsiteX106" fmla="*/ 3354291 w 4437063"/>
              <a:gd name="connsiteY106" fmla="*/ 628943 h 4810125"/>
              <a:gd name="connsiteX107" fmla="*/ 3366992 w 4437063"/>
              <a:gd name="connsiteY107" fmla="*/ 579739 h 4810125"/>
              <a:gd name="connsiteX108" fmla="*/ 3379693 w 4437063"/>
              <a:gd name="connsiteY108" fmla="*/ 506726 h 4810125"/>
              <a:gd name="connsiteX109" fmla="*/ 3388029 w 4437063"/>
              <a:gd name="connsiteY109" fmla="*/ 431729 h 4810125"/>
              <a:gd name="connsiteX110" fmla="*/ 3394379 w 4437063"/>
              <a:gd name="connsiteY110" fmla="*/ 326177 h 4810125"/>
              <a:gd name="connsiteX111" fmla="*/ 3395173 w 4437063"/>
              <a:gd name="connsiteY111" fmla="*/ 231737 h 4810125"/>
              <a:gd name="connsiteX112" fmla="*/ 3395173 w 4437063"/>
              <a:gd name="connsiteY112" fmla="*/ 221816 h 4810125"/>
              <a:gd name="connsiteX113" fmla="*/ 3396364 w 4437063"/>
              <a:gd name="connsiteY113" fmla="*/ 230943 h 4810125"/>
              <a:gd name="connsiteX114" fmla="*/ 3403905 w 4437063"/>
              <a:gd name="connsiteY114" fmla="*/ 321019 h 4810125"/>
              <a:gd name="connsiteX115" fmla="*/ 3407080 w 4437063"/>
              <a:gd name="connsiteY115" fmla="*/ 423396 h 4810125"/>
              <a:gd name="connsiteX116" fmla="*/ 3405493 w 4437063"/>
              <a:gd name="connsiteY116" fmla="*/ 497599 h 4810125"/>
              <a:gd name="connsiteX117" fmla="*/ 3399539 w 4437063"/>
              <a:gd name="connsiteY117" fmla="*/ 571009 h 4810125"/>
              <a:gd name="connsiteX118" fmla="*/ 3390013 w 4437063"/>
              <a:gd name="connsiteY118" fmla="*/ 622594 h 4810125"/>
              <a:gd name="connsiteX119" fmla="*/ 3382075 w 4437063"/>
              <a:gd name="connsiteY119" fmla="*/ 653942 h 4810125"/>
              <a:gd name="connsiteX120" fmla="*/ 3377312 w 4437063"/>
              <a:gd name="connsiteY120" fmla="*/ 668624 h 4810125"/>
              <a:gd name="connsiteX121" fmla="*/ 3366992 w 4437063"/>
              <a:gd name="connsiteY121" fmla="*/ 697194 h 4810125"/>
              <a:gd name="connsiteX122" fmla="*/ 3344765 w 4437063"/>
              <a:gd name="connsiteY122" fmla="*/ 749970 h 4810125"/>
              <a:gd name="connsiteX123" fmla="*/ 3320157 w 4437063"/>
              <a:gd name="connsiteY123" fmla="*/ 800365 h 4810125"/>
              <a:gd name="connsiteX124" fmla="*/ 3292770 w 4437063"/>
              <a:gd name="connsiteY124" fmla="*/ 848379 h 4810125"/>
              <a:gd name="connsiteX125" fmla="*/ 3263002 w 4437063"/>
              <a:gd name="connsiteY125" fmla="*/ 894012 h 4810125"/>
              <a:gd name="connsiteX126" fmla="*/ 3230058 w 4437063"/>
              <a:gd name="connsiteY126" fmla="*/ 939248 h 4810125"/>
              <a:gd name="connsiteX127" fmla="*/ 3193542 w 4437063"/>
              <a:gd name="connsiteY127" fmla="*/ 984088 h 4810125"/>
              <a:gd name="connsiteX128" fmla="*/ 3153454 w 4437063"/>
              <a:gd name="connsiteY128" fmla="*/ 1028927 h 4810125"/>
              <a:gd name="connsiteX129" fmla="*/ 3131227 w 4437063"/>
              <a:gd name="connsiteY129" fmla="*/ 1051942 h 4810125"/>
              <a:gd name="connsiteX130" fmla="*/ 3109397 w 4437063"/>
              <a:gd name="connsiteY130" fmla="*/ 1074163 h 4810125"/>
              <a:gd name="connsiteX131" fmla="*/ 3062959 w 4437063"/>
              <a:gd name="connsiteY131" fmla="*/ 1113051 h 4810125"/>
              <a:gd name="connsiteX132" fmla="*/ 3014933 w 4437063"/>
              <a:gd name="connsiteY132" fmla="*/ 1147176 h 4810125"/>
              <a:gd name="connsiteX133" fmla="*/ 2964128 w 4437063"/>
              <a:gd name="connsiteY133" fmla="*/ 1178921 h 4810125"/>
              <a:gd name="connsiteX134" fmla="*/ 2882761 w 4437063"/>
              <a:gd name="connsiteY134" fmla="*/ 1226935 h 4810125"/>
              <a:gd name="connsiteX135" fmla="*/ 2793456 w 4437063"/>
              <a:gd name="connsiteY135" fmla="*/ 1283679 h 4810125"/>
              <a:gd name="connsiteX136" fmla="*/ 2729554 w 4437063"/>
              <a:gd name="connsiteY136" fmla="*/ 1329709 h 4810125"/>
              <a:gd name="connsiteX137" fmla="*/ 2695816 w 4437063"/>
              <a:gd name="connsiteY137" fmla="*/ 1356295 h 4810125"/>
              <a:gd name="connsiteX138" fmla="*/ 2679146 w 4437063"/>
              <a:gd name="connsiteY138" fmla="*/ 1370580 h 4810125"/>
              <a:gd name="connsiteX139" fmla="*/ 2646599 w 4437063"/>
              <a:gd name="connsiteY139" fmla="*/ 1404706 h 4810125"/>
              <a:gd name="connsiteX140" fmla="*/ 2616434 w 4437063"/>
              <a:gd name="connsiteY140" fmla="*/ 1443990 h 4810125"/>
              <a:gd name="connsiteX141" fmla="*/ 2588650 w 4437063"/>
              <a:gd name="connsiteY141" fmla="*/ 1486845 h 4810125"/>
              <a:gd name="connsiteX142" fmla="*/ 2562454 w 4437063"/>
              <a:gd name="connsiteY142" fmla="*/ 1533272 h 4810125"/>
              <a:gd name="connsiteX143" fmla="*/ 2538243 w 4437063"/>
              <a:gd name="connsiteY143" fmla="*/ 1582079 h 4810125"/>
              <a:gd name="connsiteX144" fmla="*/ 2505299 w 4437063"/>
              <a:gd name="connsiteY144" fmla="*/ 1656283 h 4810125"/>
              <a:gd name="connsiteX145" fmla="*/ 2469974 w 4437063"/>
              <a:gd name="connsiteY145" fmla="*/ 1752311 h 4810125"/>
              <a:gd name="connsiteX146" fmla="*/ 2442587 w 4437063"/>
              <a:gd name="connsiteY146" fmla="*/ 1837228 h 4810125"/>
              <a:gd name="connsiteX147" fmla="*/ 2417185 w 4437063"/>
              <a:gd name="connsiteY147" fmla="*/ 1928891 h 4810125"/>
              <a:gd name="connsiteX148" fmla="*/ 2414407 w 4437063"/>
              <a:gd name="connsiteY148" fmla="*/ 1942779 h 4810125"/>
              <a:gd name="connsiteX149" fmla="*/ 2409247 w 4437063"/>
              <a:gd name="connsiteY149" fmla="*/ 1973730 h 4810125"/>
              <a:gd name="connsiteX150" fmla="*/ 2396546 w 4437063"/>
              <a:gd name="connsiteY150" fmla="*/ 2032061 h 4810125"/>
              <a:gd name="connsiteX151" fmla="*/ 2380669 w 4437063"/>
              <a:gd name="connsiteY151" fmla="*/ 2087218 h 4810125"/>
              <a:gd name="connsiteX152" fmla="*/ 2361618 w 4437063"/>
              <a:gd name="connsiteY152" fmla="*/ 2139597 h 4810125"/>
              <a:gd name="connsiteX153" fmla="*/ 2338994 w 4437063"/>
              <a:gd name="connsiteY153" fmla="*/ 2191182 h 4810125"/>
              <a:gd name="connsiteX154" fmla="*/ 2313195 w 4437063"/>
              <a:gd name="connsiteY154" fmla="*/ 2241974 h 4810125"/>
              <a:gd name="connsiteX155" fmla="*/ 2269534 w 4437063"/>
              <a:gd name="connsiteY155" fmla="*/ 2319352 h 4810125"/>
              <a:gd name="connsiteX156" fmla="*/ 2235797 w 4437063"/>
              <a:gd name="connsiteY156" fmla="*/ 2373714 h 4810125"/>
              <a:gd name="connsiteX157" fmla="*/ 2219127 w 4437063"/>
              <a:gd name="connsiteY157" fmla="*/ 2400301 h 4810125"/>
              <a:gd name="connsiteX158" fmla="*/ 2195709 w 4437063"/>
              <a:gd name="connsiteY158" fmla="*/ 2450299 h 4810125"/>
              <a:gd name="connsiteX159" fmla="*/ 2181817 w 4437063"/>
              <a:gd name="connsiteY159" fmla="*/ 2493551 h 4810125"/>
              <a:gd name="connsiteX160" fmla="*/ 2174673 w 4437063"/>
              <a:gd name="connsiteY160" fmla="*/ 2531248 h 4810125"/>
              <a:gd name="connsiteX161" fmla="*/ 2173482 w 4437063"/>
              <a:gd name="connsiteY161" fmla="*/ 2561405 h 4810125"/>
              <a:gd name="connsiteX162" fmla="*/ 2175070 w 4437063"/>
              <a:gd name="connsiteY162" fmla="*/ 2584420 h 4810125"/>
              <a:gd name="connsiteX163" fmla="*/ 2180230 w 4437063"/>
              <a:gd name="connsiteY163" fmla="*/ 2606642 h 4810125"/>
              <a:gd name="connsiteX164" fmla="*/ 2181817 w 4437063"/>
              <a:gd name="connsiteY164" fmla="*/ 2609419 h 4810125"/>
              <a:gd name="connsiteX165" fmla="*/ 2201266 w 4437063"/>
              <a:gd name="connsiteY165" fmla="*/ 2585611 h 4810125"/>
              <a:gd name="connsiteX166" fmla="*/ 2314385 w 4437063"/>
              <a:gd name="connsiteY166" fmla="*/ 2441172 h 4810125"/>
              <a:gd name="connsiteX167" fmla="*/ 2401706 w 4437063"/>
              <a:gd name="connsiteY167" fmla="*/ 2320542 h 4810125"/>
              <a:gd name="connsiteX168" fmla="*/ 2442190 w 4437063"/>
              <a:gd name="connsiteY168" fmla="*/ 2260624 h 4810125"/>
              <a:gd name="connsiteX169" fmla="*/ 2472356 w 4437063"/>
              <a:gd name="connsiteY169" fmla="*/ 2212610 h 4810125"/>
              <a:gd name="connsiteX170" fmla="*/ 2516016 w 4437063"/>
              <a:gd name="connsiteY170" fmla="*/ 2137613 h 4810125"/>
              <a:gd name="connsiteX171" fmla="*/ 2562454 w 4437063"/>
              <a:gd name="connsiteY171" fmla="*/ 2045156 h 4810125"/>
              <a:gd name="connsiteX172" fmla="*/ 2594207 w 4437063"/>
              <a:gd name="connsiteY172" fmla="*/ 1975714 h 4810125"/>
              <a:gd name="connsiteX173" fmla="*/ 2606115 w 4437063"/>
              <a:gd name="connsiteY173" fmla="*/ 1951509 h 4810125"/>
              <a:gd name="connsiteX174" fmla="*/ 2631914 w 4437063"/>
              <a:gd name="connsiteY174" fmla="*/ 1905082 h 4810125"/>
              <a:gd name="connsiteX175" fmla="*/ 2659697 w 4437063"/>
              <a:gd name="connsiteY175" fmla="*/ 1861433 h 4810125"/>
              <a:gd name="connsiteX176" fmla="*/ 2689466 w 4437063"/>
              <a:gd name="connsiteY176" fmla="*/ 1820165 h 4810125"/>
              <a:gd name="connsiteX177" fmla="*/ 2720425 w 4437063"/>
              <a:gd name="connsiteY177" fmla="*/ 1783262 h 4810125"/>
              <a:gd name="connsiteX178" fmla="*/ 2750987 w 4437063"/>
              <a:gd name="connsiteY178" fmla="*/ 1750327 h 4810125"/>
              <a:gd name="connsiteX179" fmla="*/ 2781549 w 4437063"/>
              <a:gd name="connsiteY179" fmla="*/ 1722153 h 4810125"/>
              <a:gd name="connsiteX180" fmla="*/ 2811317 w 4437063"/>
              <a:gd name="connsiteY180" fmla="*/ 1699535 h 4810125"/>
              <a:gd name="connsiteX181" fmla="*/ 2825209 w 4437063"/>
              <a:gd name="connsiteY181" fmla="*/ 1690805 h 4810125"/>
              <a:gd name="connsiteX182" fmla="*/ 2840292 w 4437063"/>
              <a:gd name="connsiteY182" fmla="*/ 1682869 h 4810125"/>
              <a:gd name="connsiteX183" fmla="*/ 2881968 w 4437063"/>
              <a:gd name="connsiteY183" fmla="*/ 1670568 h 4810125"/>
              <a:gd name="connsiteX184" fmla="*/ 2934757 w 4437063"/>
              <a:gd name="connsiteY184" fmla="*/ 1662235 h 4810125"/>
              <a:gd name="connsiteX185" fmla="*/ 2995087 w 4437063"/>
              <a:gd name="connsiteY185" fmla="*/ 1656680 h 4810125"/>
              <a:gd name="connsiteX186" fmla="*/ 3161393 w 4437063"/>
              <a:gd name="connsiteY186" fmla="*/ 1651521 h 4810125"/>
              <a:gd name="connsiteX187" fmla="*/ 3277291 w 4437063"/>
              <a:gd name="connsiteY187" fmla="*/ 1651521 h 4810125"/>
              <a:gd name="connsiteX188" fmla="*/ 3375724 w 4437063"/>
              <a:gd name="connsiteY188" fmla="*/ 1651124 h 4810125"/>
              <a:gd name="connsiteX189" fmla="*/ 3522184 w 4437063"/>
              <a:gd name="connsiteY189" fmla="*/ 1646363 h 4810125"/>
              <a:gd name="connsiteX190" fmla="*/ 3641257 w 4437063"/>
              <a:gd name="connsiteY190" fmla="*/ 1633665 h 4810125"/>
              <a:gd name="connsiteX191" fmla="*/ 3714686 w 4437063"/>
              <a:gd name="connsiteY191" fmla="*/ 1621760 h 4810125"/>
              <a:gd name="connsiteX192" fmla="*/ 3727784 w 4437063"/>
              <a:gd name="connsiteY192" fmla="*/ 1619776 h 4810125"/>
              <a:gd name="connsiteX193" fmla="*/ 3754774 w 4437063"/>
              <a:gd name="connsiteY193" fmla="*/ 1611840 h 4810125"/>
              <a:gd name="connsiteX194" fmla="*/ 3800022 w 4437063"/>
              <a:gd name="connsiteY194" fmla="*/ 1594380 h 4810125"/>
              <a:gd name="connsiteX195" fmla="*/ 3865909 w 4437063"/>
              <a:gd name="connsiteY195" fmla="*/ 1559461 h 4810125"/>
              <a:gd name="connsiteX196" fmla="*/ 3934971 w 4437063"/>
              <a:gd name="connsiteY196" fmla="*/ 1512241 h 4810125"/>
              <a:gd name="connsiteX197" fmla="*/ 3969899 w 4437063"/>
              <a:gd name="connsiteY197" fmla="*/ 1484464 h 4810125"/>
              <a:gd name="connsiteX198" fmla="*/ 3991333 w 4437063"/>
              <a:gd name="connsiteY198" fmla="*/ 1465814 h 4810125"/>
              <a:gd name="connsiteX199" fmla="*/ 4034199 w 4437063"/>
              <a:gd name="connsiteY199" fmla="*/ 1424149 h 4810125"/>
              <a:gd name="connsiteX200" fmla="*/ 4095323 w 4437063"/>
              <a:gd name="connsiteY200" fmla="*/ 1356692 h 4810125"/>
              <a:gd name="connsiteX201" fmla="*/ 4169149 w 4437063"/>
              <a:gd name="connsiteY201" fmla="*/ 1266219 h 4810125"/>
              <a:gd name="connsiteX202" fmla="*/ 4231067 w 4437063"/>
              <a:gd name="connsiteY202" fmla="*/ 1189238 h 4810125"/>
              <a:gd name="connsiteX203" fmla="*/ 4256469 w 4437063"/>
              <a:gd name="connsiteY203" fmla="*/ 1161858 h 4810125"/>
              <a:gd name="connsiteX204" fmla="*/ 4268773 w 4437063"/>
              <a:gd name="connsiteY204" fmla="*/ 1150747 h 4810125"/>
              <a:gd name="connsiteX205" fmla="*/ 4296953 w 4437063"/>
              <a:gd name="connsiteY205" fmla="*/ 1130510 h 4810125"/>
              <a:gd name="connsiteX206" fmla="*/ 4327119 w 4437063"/>
              <a:gd name="connsiteY206" fmla="*/ 1115035 h 4810125"/>
              <a:gd name="connsiteX207" fmla="*/ 4356887 w 4437063"/>
              <a:gd name="connsiteY207" fmla="*/ 1102733 h 4810125"/>
              <a:gd name="connsiteX208" fmla="*/ 4421981 w 4437063"/>
              <a:gd name="connsiteY208" fmla="*/ 1083687 h 4810125"/>
              <a:gd name="connsiteX209" fmla="*/ 4429592 w 4437063"/>
              <a:gd name="connsiteY209" fmla="*/ 1082685 h 4810125"/>
              <a:gd name="connsiteX210" fmla="*/ 4392609 w 4437063"/>
              <a:gd name="connsiteY210" fmla="*/ 1094004 h 4810125"/>
              <a:gd name="connsiteX211" fmla="*/ 4355299 w 4437063"/>
              <a:gd name="connsiteY211" fmla="*/ 1112257 h 4810125"/>
              <a:gd name="connsiteX212" fmla="*/ 4333469 w 4437063"/>
              <a:gd name="connsiteY212" fmla="*/ 1126145 h 4810125"/>
              <a:gd name="connsiteX213" fmla="*/ 4322356 w 4437063"/>
              <a:gd name="connsiteY213" fmla="*/ 1134081 h 4810125"/>
              <a:gd name="connsiteX214" fmla="*/ 4297747 w 4437063"/>
              <a:gd name="connsiteY214" fmla="*/ 1157890 h 4810125"/>
              <a:gd name="connsiteX215" fmla="*/ 4256469 w 4437063"/>
              <a:gd name="connsiteY215" fmla="*/ 1206698 h 4810125"/>
              <a:gd name="connsiteX216" fmla="*/ 4199314 w 4437063"/>
              <a:gd name="connsiteY216" fmla="*/ 1287250 h 4810125"/>
              <a:gd name="connsiteX217" fmla="*/ 4145334 w 4437063"/>
              <a:gd name="connsiteY217" fmla="*/ 1372167 h 4810125"/>
              <a:gd name="connsiteX218" fmla="*/ 4122313 w 4437063"/>
              <a:gd name="connsiteY218" fmla="*/ 1411054 h 4810125"/>
              <a:gd name="connsiteX219" fmla="*/ 4100086 w 4437063"/>
              <a:gd name="connsiteY219" fmla="*/ 1446371 h 4810125"/>
              <a:gd name="connsiteX220" fmla="*/ 4054838 w 4437063"/>
              <a:gd name="connsiteY220" fmla="*/ 1508273 h 4810125"/>
              <a:gd name="connsiteX221" fmla="*/ 4008400 w 4437063"/>
              <a:gd name="connsiteY221" fmla="*/ 1559461 h 4810125"/>
              <a:gd name="connsiteX222" fmla="*/ 3959580 w 4437063"/>
              <a:gd name="connsiteY222" fmla="*/ 1604698 h 4810125"/>
              <a:gd name="connsiteX223" fmla="*/ 3933781 w 4437063"/>
              <a:gd name="connsiteY223" fmla="*/ 1625332 h 4810125"/>
              <a:gd name="connsiteX224" fmla="*/ 3919889 w 4437063"/>
              <a:gd name="connsiteY224" fmla="*/ 1635649 h 4810125"/>
              <a:gd name="connsiteX225" fmla="*/ 3882976 w 4437063"/>
              <a:gd name="connsiteY225" fmla="*/ 1657076 h 4810125"/>
              <a:gd name="connsiteX226" fmla="*/ 3834950 w 4437063"/>
              <a:gd name="connsiteY226" fmla="*/ 1679298 h 4810125"/>
              <a:gd name="connsiteX227" fmla="*/ 3775810 w 4437063"/>
              <a:gd name="connsiteY227" fmla="*/ 1701122 h 4810125"/>
              <a:gd name="connsiteX228" fmla="*/ 3705954 w 4437063"/>
              <a:gd name="connsiteY228" fmla="*/ 1720963 h 4810125"/>
              <a:gd name="connsiteX229" fmla="*/ 3626175 w 4437063"/>
              <a:gd name="connsiteY229" fmla="*/ 1738819 h 4810125"/>
              <a:gd name="connsiteX230" fmla="*/ 3535679 w 4437063"/>
              <a:gd name="connsiteY230" fmla="*/ 1752707 h 4810125"/>
              <a:gd name="connsiteX231" fmla="*/ 3434864 w 4437063"/>
              <a:gd name="connsiteY231" fmla="*/ 1762231 h 4810125"/>
              <a:gd name="connsiteX232" fmla="*/ 3380487 w 4437063"/>
              <a:gd name="connsiteY232" fmla="*/ 1764215 h 4810125"/>
              <a:gd name="connsiteX233" fmla="*/ 3278084 w 4437063"/>
              <a:gd name="connsiteY233" fmla="*/ 1766596 h 4810125"/>
              <a:gd name="connsiteX234" fmla="*/ 3137975 w 4437063"/>
              <a:gd name="connsiteY234" fmla="*/ 1765802 h 4810125"/>
              <a:gd name="connsiteX235" fmla="*/ 3064546 w 4437063"/>
              <a:gd name="connsiteY235" fmla="*/ 1767786 h 4810125"/>
              <a:gd name="connsiteX236" fmla="*/ 3020886 w 4437063"/>
              <a:gd name="connsiteY236" fmla="*/ 1773342 h 4810125"/>
              <a:gd name="connsiteX237" fmla="*/ 2976432 w 4437063"/>
              <a:gd name="connsiteY237" fmla="*/ 1784452 h 4810125"/>
              <a:gd name="connsiteX238" fmla="*/ 2927612 w 4437063"/>
              <a:gd name="connsiteY238" fmla="*/ 1801118 h 4810125"/>
              <a:gd name="connsiteX239" fmla="*/ 2898638 w 4437063"/>
              <a:gd name="connsiteY239" fmla="*/ 1813419 h 4810125"/>
              <a:gd name="connsiteX240" fmla="*/ 2884349 w 4437063"/>
              <a:gd name="connsiteY240" fmla="*/ 1820165 h 4810125"/>
              <a:gd name="connsiteX241" fmla="*/ 2856565 w 4437063"/>
              <a:gd name="connsiteY241" fmla="*/ 1837625 h 4810125"/>
              <a:gd name="connsiteX242" fmla="*/ 2830766 w 4437063"/>
              <a:gd name="connsiteY242" fmla="*/ 1858656 h 4810125"/>
              <a:gd name="connsiteX243" fmla="*/ 2806554 w 4437063"/>
              <a:gd name="connsiteY243" fmla="*/ 1884051 h 4810125"/>
              <a:gd name="connsiteX244" fmla="*/ 2773214 w 4437063"/>
              <a:gd name="connsiteY244" fmla="*/ 1926113 h 4810125"/>
              <a:gd name="connsiteX245" fmla="*/ 2732729 w 4437063"/>
              <a:gd name="connsiteY245" fmla="*/ 1991984 h 4810125"/>
              <a:gd name="connsiteX246" fmla="*/ 2678749 w 4437063"/>
              <a:gd name="connsiteY246" fmla="*/ 2099916 h 4810125"/>
              <a:gd name="connsiteX247" fmla="*/ 2628738 w 4437063"/>
              <a:gd name="connsiteY247" fmla="*/ 2210229 h 4810125"/>
              <a:gd name="connsiteX248" fmla="*/ 2596192 w 4437063"/>
              <a:gd name="connsiteY248" fmla="*/ 2278480 h 4810125"/>
              <a:gd name="connsiteX249" fmla="*/ 2579522 w 4437063"/>
              <a:gd name="connsiteY249" fmla="*/ 2309828 h 4810125"/>
              <a:gd name="connsiteX250" fmla="*/ 2532686 w 4437063"/>
              <a:gd name="connsiteY250" fmla="*/ 2393158 h 4810125"/>
              <a:gd name="connsiteX251" fmla="*/ 2461639 w 4437063"/>
              <a:gd name="connsiteY251" fmla="*/ 2515772 h 4810125"/>
              <a:gd name="connsiteX252" fmla="*/ 2401706 w 4437063"/>
              <a:gd name="connsiteY252" fmla="*/ 2610213 h 4810125"/>
              <a:gd name="connsiteX253" fmla="*/ 2335025 w 4437063"/>
              <a:gd name="connsiteY253" fmla="*/ 2709019 h 4810125"/>
              <a:gd name="connsiteX254" fmla="*/ 2291364 w 4437063"/>
              <a:gd name="connsiteY254" fmla="*/ 2771318 h 4810125"/>
              <a:gd name="connsiteX255" fmla="*/ 2312004 w 4437063"/>
              <a:gd name="connsiteY255" fmla="*/ 2766953 h 4810125"/>
              <a:gd name="connsiteX256" fmla="*/ 2447747 w 4437063"/>
              <a:gd name="connsiteY256" fmla="*/ 2726082 h 4810125"/>
              <a:gd name="connsiteX257" fmla="*/ 2540227 w 4437063"/>
              <a:gd name="connsiteY257" fmla="*/ 2690369 h 4810125"/>
              <a:gd name="connsiteX258" fmla="*/ 2607305 w 4437063"/>
              <a:gd name="connsiteY258" fmla="*/ 2660608 h 4810125"/>
              <a:gd name="connsiteX259" fmla="*/ 2641440 w 4437063"/>
              <a:gd name="connsiteY259" fmla="*/ 2643545 h 4810125"/>
              <a:gd name="connsiteX260" fmla="*/ 2681131 w 4437063"/>
              <a:gd name="connsiteY260" fmla="*/ 2624101 h 4810125"/>
              <a:gd name="connsiteX261" fmla="*/ 2752178 w 4437063"/>
              <a:gd name="connsiteY261" fmla="*/ 2591563 h 4810125"/>
              <a:gd name="connsiteX262" fmla="*/ 2842673 w 4437063"/>
              <a:gd name="connsiteY262" fmla="*/ 2554263 h 4810125"/>
              <a:gd name="connsiteX263" fmla="*/ 2941107 w 4437063"/>
              <a:gd name="connsiteY263" fmla="*/ 2516566 h 4810125"/>
              <a:gd name="connsiteX264" fmla="*/ 3006201 w 4437063"/>
              <a:gd name="connsiteY264" fmla="*/ 2487996 h 4810125"/>
              <a:gd name="connsiteX265" fmla="*/ 3049067 w 4437063"/>
              <a:gd name="connsiteY265" fmla="*/ 2465377 h 4810125"/>
              <a:gd name="connsiteX266" fmla="*/ 3070500 w 4437063"/>
              <a:gd name="connsiteY266" fmla="*/ 2451886 h 4810125"/>
              <a:gd name="connsiteX267" fmla="*/ 3096696 w 4437063"/>
              <a:gd name="connsiteY267" fmla="*/ 2435220 h 4810125"/>
              <a:gd name="connsiteX268" fmla="*/ 3139563 w 4437063"/>
              <a:gd name="connsiteY268" fmla="*/ 2403872 h 4810125"/>
              <a:gd name="connsiteX269" fmla="*/ 3173697 w 4437063"/>
              <a:gd name="connsiteY269" fmla="*/ 2374905 h 4810125"/>
              <a:gd name="connsiteX270" fmla="*/ 3199893 w 4437063"/>
              <a:gd name="connsiteY270" fmla="*/ 2347922 h 4810125"/>
              <a:gd name="connsiteX271" fmla="*/ 3231249 w 4437063"/>
              <a:gd name="connsiteY271" fmla="*/ 2309431 h 4810125"/>
              <a:gd name="connsiteX272" fmla="*/ 3266574 w 4437063"/>
              <a:gd name="connsiteY272" fmla="*/ 2263005 h 4810125"/>
              <a:gd name="connsiteX273" fmla="*/ 3287213 w 4437063"/>
              <a:gd name="connsiteY273" fmla="*/ 2241180 h 4810125"/>
              <a:gd name="connsiteX274" fmla="*/ 3298724 w 4437063"/>
              <a:gd name="connsiteY274" fmla="*/ 2229673 h 4810125"/>
              <a:gd name="connsiteX275" fmla="*/ 3324920 w 4437063"/>
              <a:gd name="connsiteY275" fmla="*/ 2207054 h 4810125"/>
              <a:gd name="connsiteX276" fmla="*/ 3356276 w 4437063"/>
              <a:gd name="connsiteY276" fmla="*/ 2184833 h 4810125"/>
              <a:gd name="connsiteX277" fmla="*/ 3391998 w 4437063"/>
              <a:gd name="connsiteY277" fmla="*/ 2163802 h 4810125"/>
              <a:gd name="connsiteX278" fmla="*/ 3433276 w 4437063"/>
              <a:gd name="connsiteY278" fmla="*/ 2144755 h 4810125"/>
              <a:gd name="connsiteX279" fmla="*/ 3481303 w 4437063"/>
              <a:gd name="connsiteY279" fmla="*/ 2128883 h 4810125"/>
              <a:gd name="connsiteX280" fmla="*/ 3534489 w 4437063"/>
              <a:gd name="connsiteY280" fmla="*/ 2116582 h 4810125"/>
              <a:gd name="connsiteX281" fmla="*/ 3594819 w 4437063"/>
              <a:gd name="connsiteY281" fmla="*/ 2108249 h 4810125"/>
              <a:gd name="connsiteX282" fmla="*/ 3627763 w 4437063"/>
              <a:gd name="connsiteY282" fmla="*/ 2106662 h 4810125"/>
              <a:gd name="connsiteX283" fmla="*/ 3658722 w 4437063"/>
              <a:gd name="connsiteY283" fmla="*/ 2105868 h 4810125"/>
              <a:gd name="connsiteX284" fmla="*/ 3713098 w 4437063"/>
              <a:gd name="connsiteY284" fmla="*/ 2107852 h 4810125"/>
              <a:gd name="connsiteX285" fmla="*/ 3757949 w 4437063"/>
              <a:gd name="connsiteY285" fmla="*/ 2113011 h 4810125"/>
              <a:gd name="connsiteX286" fmla="*/ 3794068 w 4437063"/>
              <a:gd name="connsiteY286" fmla="*/ 2120550 h 4810125"/>
              <a:gd name="connsiteX287" fmla="*/ 3834156 w 4437063"/>
              <a:gd name="connsiteY287" fmla="*/ 2132851 h 4810125"/>
              <a:gd name="connsiteX288" fmla="*/ 3859955 w 4437063"/>
              <a:gd name="connsiteY288" fmla="*/ 2145946 h 4810125"/>
              <a:gd name="connsiteX289" fmla="*/ 3861940 w 4437063"/>
              <a:gd name="connsiteY289" fmla="*/ 2147533 h 4810125"/>
              <a:gd name="connsiteX290" fmla="*/ 3853208 w 4437063"/>
              <a:gd name="connsiteY290" fmla="*/ 2146343 h 4810125"/>
              <a:gd name="connsiteX291" fmla="*/ 3765490 w 4437063"/>
              <a:gd name="connsiteY291" fmla="*/ 2141184 h 4810125"/>
              <a:gd name="connsiteX292" fmla="*/ 3667454 w 4437063"/>
              <a:gd name="connsiteY292" fmla="*/ 2141184 h 4810125"/>
              <a:gd name="connsiteX293" fmla="*/ 3597597 w 4437063"/>
              <a:gd name="connsiteY293" fmla="*/ 2145946 h 4810125"/>
              <a:gd name="connsiteX294" fmla="*/ 3528932 w 4437063"/>
              <a:gd name="connsiteY294" fmla="*/ 2156263 h 4810125"/>
              <a:gd name="connsiteX295" fmla="*/ 3482096 w 4437063"/>
              <a:gd name="connsiteY295" fmla="*/ 2168564 h 4810125"/>
              <a:gd name="connsiteX296" fmla="*/ 3453916 w 4437063"/>
              <a:gd name="connsiteY296" fmla="*/ 2178881 h 4810125"/>
              <a:gd name="connsiteX297" fmla="*/ 3441215 w 4437063"/>
              <a:gd name="connsiteY297" fmla="*/ 2185627 h 4810125"/>
              <a:gd name="connsiteX298" fmla="*/ 3417003 w 4437063"/>
              <a:gd name="connsiteY298" fmla="*/ 2198325 h 4810125"/>
              <a:gd name="connsiteX299" fmla="*/ 3376121 w 4437063"/>
              <a:gd name="connsiteY299" fmla="*/ 2228482 h 4810125"/>
              <a:gd name="connsiteX300" fmla="*/ 3342781 w 4437063"/>
              <a:gd name="connsiteY300" fmla="*/ 2261417 h 4810125"/>
              <a:gd name="connsiteX301" fmla="*/ 3313806 w 4437063"/>
              <a:gd name="connsiteY301" fmla="*/ 2296337 h 4810125"/>
              <a:gd name="connsiteX302" fmla="*/ 3276894 w 4437063"/>
              <a:gd name="connsiteY302" fmla="*/ 2351096 h 4810125"/>
              <a:gd name="connsiteX303" fmla="*/ 3240775 w 4437063"/>
              <a:gd name="connsiteY303" fmla="*/ 2403872 h 4810125"/>
              <a:gd name="connsiteX304" fmla="*/ 3213785 w 4437063"/>
              <a:gd name="connsiteY304" fmla="*/ 2436807 h 4810125"/>
              <a:gd name="connsiteX305" fmla="*/ 3198702 w 4437063"/>
              <a:gd name="connsiteY305" fmla="*/ 2451886 h 4810125"/>
              <a:gd name="connsiteX306" fmla="*/ 3180047 w 4437063"/>
              <a:gd name="connsiteY306" fmla="*/ 2469346 h 4810125"/>
              <a:gd name="connsiteX307" fmla="*/ 3141150 w 4437063"/>
              <a:gd name="connsiteY307" fmla="*/ 2501090 h 4810125"/>
              <a:gd name="connsiteX308" fmla="*/ 3080026 w 4437063"/>
              <a:gd name="connsiteY308" fmla="*/ 2543946 h 4810125"/>
              <a:gd name="connsiteX309" fmla="*/ 2949839 w 4437063"/>
              <a:gd name="connsiteY309" fmla="*/ 2618943 h 4810125"/>
              <a:gd name="connsiteX310" fmla="*/ 2888932 w 4437063"/>
              <a:gd name="connsiteY310" fmla="*/ 2652474 h 4810125"/>
              <a:gd name="connsiteX311" fmla="*/ 2891235 w 4437063"/>
              <a:gd name="connsiteY311" fmla="*/ 2657078 h 4810125"/>
              <a:gd name="connsiteX312" fmla="*/ 2896791 w 4437063"/>
              <a:gd name="connsiteY312" fmla="*/ 2664619 h 4810125"/>
              <a:gd name="connsiteX313" fmla="*/ 2915047 w 4437063"/>
              <a:gd name="connsiteY313" fmla="*/ 2681685 h 4810125"/>
              <a:gd name="connsiteX314" fmla="*/ 2940447 w 4437063"/>
              <a:gd name="connsiteY314" fmla="*/ 2697957 h 4810125"/>
              <a:gd name="connsiteX315" fmla="*/ 2973388 w 4437063"/>
              <a:gd name="connsiteY315" fmla="*/ 2713435 h 4810125"/>
              <a:gd name="connsiteX316" fmla="*/ 2992438 w 4437063"/>
              <a:gd name="connsiteY316" fmla="*/ 2720182 h 4810125"/>
              <a:gd name="connsiteX317" fmla="*/ 3012678 w 4437063"/>
              <a:gd name="connsiteY317" fmla="*/ 2725738 h 4810125"/>
              <a:gd name="connsiteX318" fmla="*/ 3056731 w 4437063"/>
              <a:gd name="connsiteY318" fmla="*/ 2736057 h 4810125"/>
              <a:gd name="connsiteX319" fmla="*/ 3105150 w 4437063"/>
              <a:gd name="connsiteY319" fmla="*/ 2744391 h 4810125"/>
              <a:gd name="connsiteX320" fmla="*/ 3156347 w 4437063"/>
              <a:gd name="connsiteY320" fmla="*/ 2749550 h 4810125"/>
              <a:gd name="connsiteX321" fmla="*/ 3182938 w 4437063"/>
              <a:gd name="connsiteY321" fmla="*/ 2751535 h 4810125"/>
              <a:gd name="connsiteX322" fmla="*/ 3209528 w 4437063"/>
              <a:gd name="connsiteY322" fmla="*/ 2752725 h 4810125"/>
              <a:gd name="connsiteX323" fmla="*/ 3264694 w 4437063"/>
              <a:gd name="connsiteY323" fmla="*/ 2751535 h 4810125"/>
              <a:gd name="connsiteX324" fmla="*/ 3292872 w 4437063"/>
              <a:gd name="connsiteY324" fmla="*/ 2749154 h 4810125"/>
              <a:gd name="connsiteX325" fmla="*/ 3350022 w 4437063"/>
              <a:gd name="connsiteY325" fmla="*/ 2744788 h 4810125"/>
              <a:gd name="connsiteX326" fmla="*/ 3408363 w 4437063"/>
              <a:gd name="connsiteY326" fmla="*/ 2737644 h 4810125"/>
              <a:gd name="connsiteX327" fmla="*/ 3465910 w 4437063"/>
              <a:gd name="connsiteY327" fmla="*/ 2730897 h 4810125"/>
              <a:gd name="connsiteX328" fmla="*/ 3581003 w 4437063"/>
              <a:gd name="connsiteY328" fmla="*/ 2719388 h 4810125"/>
              <a:gd name="connsiteX329" fmla="*/ 3636566 w 4437063"/>
              <a:gd name="connsiteY329" fmla="*/ 2716610 h 4810125"/>
              <a:gd name="connsiteX330" fmla="*/ 3664347 w 4437063"/>
              <a:gd name="connsiteY330" fmla="*/ 2715419 h 4810125"/>
              <a:gd name="connsiteX331" fmla="*/ 3717528 w 4437063"/>
              <a:gd name="connsiteY331" fmla="*/ 2718594 h 4810125"/>
              <a:gd name="connsiteX332" fmla="*/ 3767931 w 4437063"/>
              <a:gd name="connsiteY332" fmla="*/ 2726928 h 4810125"/>
              <a:gd name="connsiteX333" fmla="*/ 3813572 w 4437063"/>
              <a:gd name="connsiteY333" fmla="*/ 2739628 h 4810125"/>
              <a:gd name="connsiteX334" fmla="*/ 3834210 w 4437063"/>
              <a:gd name="connsiteY334" fmla="*/ 2748360 h 4810125"/>
              <a:gd name="connsiteX335" fmla="*/ 3854053 w 4437063"/>
              <a:gd name="connsiteY335" fmla="*/ 2757885 h 4810125"/>
              <a:gd name="connsiteX336" fmla="*/ 3888581 w 4437063"/>
              <a:gd name="connsiteY336" fmla="*/ 2777729 h 4810125"/>
              <a:gd name="connsiteX337" fmla="*/ 3931047 w 4437063"/>
              <a:gd name="connsiteY337" fmla="*/ 2808685 h 4810125"/>
              <a:gd name="connsiteX338" fmla="*/ 3952081 w 4437063"/>
              <a:gd name="connsiteY338" fmla="*/ 2826147 h 4810125"/>
              <a:gd name="connsiteX339" fmla="*/ 3984228 w 4437063"/>
              <a:gd name="connsiteY339" fmla="*/ 2855516 h 4810125"/>
              <a:gd name="connsiteX340" fmla="*/ 3990975 w 4437063"/>
              <a:gd name="connsiteY340" fmla="*/ 2862263 h 4810125"/>
              <a:gd name="connsiteX341" fmla="*/ 3983831 w 4437063"/>
              <a:gd name="connsiteY341" fmla="*/ 2855913 h 4810125"/>
              <a:gd name="connsiteX342" fmla="*/ 3949700 w 4437063"/>
              <a:gd name="connsiteY342" fmla="*/ 2828132 h 4810125"/>
              <a:gd name="connsiteX343" fmla="*/ 3928269 w 4437063"/>
              <a:gd name="connsiteY343" fmla="*/ 2811860 h 4810125"/>
              <a:gd name="connsiteX344" fmla="*/ 3885010 w 4437063"/>
              <a:gd name="connsiteY344" fmla="*/ 2783682 h 4810125"/>
              <a:gd name="connsiteX345" fmla="*/ 3850085 w 4437063"/>
              <a:gd name="connsiteY345" fmla="*/ 2765425 h 4810125"/>
              <a:gd name="connsiteX346" fmla="*/ 3830638 w 4437063"/>
              <a:gd name="connsiteY346" fmla="*/ 2757885 h 4810125"/>
              <a:gd name="connsiteX347" fmla="*/ 3810000 w 4437063"/>
              <a:gd name="connsiteY347" fmla="*/ 2750741 h 4810125"/>
              <a:gd name="connsiteX348" fmla="*/ 3765153 w 4437063"/>
              <a:gd name="connsiteY348" fmla="*/ 2740422 h 4810125"/>
              <a:gd name="connsiteX349" fmla="*/ 3716338 w 4437063"/>
              <a:gd name="connsiteY349" fmla="*/ 2734469 h 4810125"/>
              <a:gd name="connsiteX350" fmla="*/ 3664347 w 4437063"/>
              <a:gd name="connsiteY350" fmla="*/ 2734469 h 4810125"/>
              <a:gd name="connsiteX351" fmla="*/ 3637756 w 4437063"/>
              <a:gd name="connsiteY351" fmla="*/ 2737247 h 4810125"/>
              <a:gd name="connsiteX352" fmla="*/ 3582988 w 4437063"/>
              <a:gd name="connsiteY352" fmla="*/ 2742407 h 4810125"/>
              <a:gd name="connsiteX353" fmla="*/ 3469878 w 4437063"/>
              <a:gd name="connsiteY353" fmla="*/ 2759869 h 4810125"/>
              <a:gd name="connsiteX354" fmla="*/ 3412331 w 4437063"/>
              <a:gd name="connsiteY354" fmla="*/ 2769791 h 4810125"/>
              <a:gd name="connsiteX355" fmla="*/ 3354785 w 4437063"/>
              <a:gd name="connsiteY355" fmla="*/ 2779316 h 4810125"/>
              <a:gd name="connsiteX356" fmla="*/ 3296444 w 4437063"/>
              <a:gd name="connsiteY356" fmla="*/ 2786460 h 4810125"/>
              <a:gd name="connsiteX357" fmla="*/ 3267869 w 4437063"/>
              <a:gd name="connsiteY357" fmla="*/ 2790825 h 4810125"/>
              <a:gd name="connsiteX358" fmla="*/ 3210322 w 4437063"/>
              <a:gd name="connsiteY358" fmla="*/ 2795191 h 4810125"/>
              <a:gd name="connsiteX359" fmla="*/ 3181747 w 4437063"/>
              <a:gd name="connsiteY359" fmla="*/ 2794794 h 4810125"/>
              <a:gd name="connsiteX360" fmla="*/ 3153966 w 4437063"/>
              <a:gd name="connsiteY360" fmla="*/ 2794794 h 4810125"/>
              <a:gd name="connsiteX361" fmla="*/ 3099991 w 4437063"/>
              <a:gd name="connsiteY361" fmla="*/ 2791619 h 4810125"/>
              <a:gd name="connsiteX362" fmla="*/ 3048794 w 4437063"/>
              <a:gd name="connsiteY362" fmla="*/ 2786063 h 4810125"/>
              <a:gd name="connsiteX363" fmla="*/ 3000375 w 4437063"/>
              <a:gd name="connsiteY363" fmla="*/ 2777332 h 4810125"/>
              <a:gd name="connsiteX364" fmla="*/ 2977753 w 4437063"/>
              <a:gd name="connsiteY364" fmla="*/ 2771775 h 4810125"/>
              <a:gd name="connsiteX365" fmla="*/ 2955528 w 4437063"/>
              <a:gd name="connsiteY365" fmla="*/ 2765425 h 4810125"/>
              <a:gd name="connsiteX366" fmla="*/ 2915047 w 4437063"/>
              <a:gd name="connsiteY366" fmla="*/ 2749154 h 4810125"/>
              <a:gd name="connsiteX367" fmla="*/ 2880122 w 4437063"/>
              <a:gd name="connsiteY367" fmla="*/ 2728913 h 4810125"/>
              <a:gd name="connsiteX368" fmla="*/ 2851547 w 4437063"/>
              <a:gd name="connsiteY368" fmla="*/ 2705497 h 4810125"/>
              <a:gd name="connsiteX369" fmla="*/ 2841228 w 4437063"/>
              <a:gd name="connsiteY369" fmla="*/ 2692003 h 4810125"/>
              <a:gd name="connsiteX370" fmla="*/ 2834672 w 4437063"/>
              <a:gd name="connsiteY370" fmla="*/ 2681871 h 4810125"/>
              <a:gd name="connsiteX371" fmla="*/ 2809730 w 4437063"/>
              <a:gd name="connsiteY371" fmla="*/ 2695130 h 4810125"/>
              <a:gd name="connsiteX372" fmla="*/ 2726378 w 4437063"/>
              <a:gd name="connsiteY372" fmla="*/ 2736399 h 4810125"/>
              <a:gd name="connsiteX373" fmla="*/ 2668826 w 4437063"/>
              <a:gd name="connsiteY373" fmla="*/ 2766953 h 4810125"/>
              <a:gd name="connsiteX374" fmla="*/ 2609687 w 4437063"/>
              <a:gd name="connsiteY374" fmla="*/ 2804253 h 4810125"/>
              <a:gd name="connsiteX375" fmla="*/ 2550150 w 4437063"/>
              <a:gd name="connsiteY375" fmla="*/ 2849092 h 4810125"/>
              <a:gd name="connsiteX376" fmla="*/ 2506490 w 4437063"/>
              <a:gd name="connsiteY376" fmla="*/ 2889567 h 4810125"/>
              <a:gd name="connsiteX377" fmla="*/ 2477516 w 4437063"/>
              <a:gd name="connsiteY377" fmla="*/ 2920518 h 4810125"/>
              <a:gd name="connsiteX378" fmla="*/ 2448541 w 4437063"/>
              <a:gd name="connsiteY378" fmla="*/ 2954247 h 4810125"/>
              <a:gd name="connsiteX379" fmla="*/ 2421551 w 4437063"/>
              <a:gd name="connsiteY379" fmla="*/ 2991944 h 4810125"/>
              <a:gd name="connsiteX380" fmla="*/ 2407659 w 4437063"/>
              <a:gd name="connsiteY380" fmla="*/ 3011784 h 4810125"/>
              <a:gd name="connsiteX381" fmla="*/ 2393767 w 4437063"/>
              <a:gd name="connsiteY381" fmla="*/ 3034006 h 4810125"/>
              <a:gd name="connsiteX382" fmla="*/ 2368762 w 4437063"/>
              <a:gd name="connsiteY382" fmla="*/ 3079242 h 4810125"/>
              <a:gd name="connsiteX383" fmla="*/ 2347726 w 4437063"/>
              <a:gd name="connsiteY383" fmla="*/ 3126066 h 4810125"/>
              <a:gd name="connsiteX384" fmla="*/ 2329865 w 4437063"/>
              <a:gd name="connsiteY384" fmla="*/ 3174079 h 4810125"/>
              <a:gd name="connsiteX385" fmla="*/ 2315576 w 4437063"/>
              <a:gd name="connsiteY385" fmla="*/ 3222887 h 4810125"/>
              <a:gd name="connsiteX386" fmla="*/ 2303669 w 4437063"/>
              <a:gd name="connsiteY386" fmla="*/ 3272885 h 4810125"/>
              <a:gd name="connsiteX387" fmla="*/ 2290571 w 4437063"/>
              <a:gd name="connsiteY387" fmla="*/ 3348676 h 4810125"/>
              <a:gd name="connsiteX388" fmla="*/ 2281839 w 4437063"/>
              <a:gd name="connsiteY388" fmla="*/ 3452243 h 4810125"/>
              <a:gd name="connsiteX389" fmla="*/ 2279457 w 4437063"/>
              <a:gd name="connsiteY389" fmla="*/ 3557794 h 4810125"/>
              <a:gd name="connsiteX390" fmla="*/ 2284220 w 4437063"/>
              <a:gd name="connsiteY390" fmla="*/ 3716915 h 4810125"/>
              <a:gd name="connsiteX391" fmla="*/ 2289777 w 4437063"/>
              <a:gd name="connsiteY391" fmla="*/ 3822466 h 4810125"/>
              <a:gd name="connsiteX392" fmla="*/ 2293349 w 4437063"/>
              <a:gd name="connsiteY392" fmla="*/ 3878416 h 4810125"/>
              <a:gd name="connsiteX393" fmla="*/ 2307241 w 4437063"/>
              <a:gd name="connsiteY393" fmla="*/ 4016903 h 4810125"/>
              <a:gd name="connsiteX394" fmla="*/ 2337406 w 4437063"/>
              <a:gd name="connsiteY394" fmla="*/ 4258163 h 4810125"/>
              <a:gd name="connsiteX395" fmla="*/ 2407659 w 4437063"/>
              <a:gd name="connsiteY395" fmla="*/ 4721637 h 4810125"/>
              <a:gd name="connsiteX396" fmla="*/ 2422345 w 4437063"/>
              <a:gd name="connsiteY396" fmla="*/ 4810125 h 4810125"/>
              <a:gd name="connsiteX397" fmla="*/ 1739262 w 4437063"/>
              <a:gd name="connsiteY397" fmla="*/ 4810125 h 4810125"/>
              <a:gd name="connsiteX398" fmla="*/ 1857144 w 4437063"/>
              <a:gd name="connsiteY398" fmla="*/ 4274432 h 4810125"/>
              <a:gd name="connsiteX399" fmla="*/ 1866273 w 4437063"/>
              <a:gd name="connsiteY399" fmla="*/ 4218085 h 4810125"/>
              <a:gd name="connsiteX400" fmla="*/ 1908346 w 4437063"/>
              <a:gd name="connsiteY400" fmla="*/ 3914129 h 4810125"/>
              <a:gd name="connsiteX401" fmla="*/ 1926604 w 4437063"/>
              <a:gd name="connsiteY401" fmla="*/ 3748263 h 4810125"/>
              <a:gd name="connsiteX402" fmla="*/ 1934145 w 4437063"/>
              <a:gd name="connsiteY402" fmla="*/ 3649060 h 4810125"/>
              <a:gd name="connsiteX403" fmla="*/ 1935733 w 4437063"/>
              <a:gd name="connsiteY403" fmla="*/ 3606602 h 4810125"/>
              <a:gd name="connsiteX404" fmla="*/ 1936923 w 4437063"/>
              <a:gd name="connsiteY404" fmla="*/ 3565730 h 4810125"/>
              <a:gd name="connsiteX405" fmla="*/ 1933351 w 4437063"/>
              <a:gd name="connsiteY405" fmla="*/ 3491924 h 4810125"/>
              <a:gd name="connsiteX406" fmla="*/ 1923825 w 4437063"/>
              <a:gd name="connsiteY406" fmla="*/ 3424863 h 4810125"/>
              <a:gd name="connsiteX407" fmla="*/ 1909933 w 4437063"/>
              <a:gd name="connsiteY407" fmla="*/ 3365342 h 4810125"/>
              <a:gd name="connsiteX408" fmla="*/ 1891675 w 4437063"/>
              <a:gd name="connsiteY408" fmla="*/ 3312169 h 4810125"/>
              <a:gd name="connsiteX409" fmla="*/ 1869448 w 4437063"/>
              <a:gd name="connsiteY409" fmla="*/ 3264552 h 4810125"/>
              <a:gd name="connsiteX410" fmla="*/ 1843252 w 4437063"/>
              <a:gd name="connsiteY410" fmla="*/ 3222490 h 4810125"/>
              <a:gd name="connsiteX411" fmla="*/ 1814278 w 4437063"/>
              <a:gd name="connsiteY411" fmla="*/ 3184397 h 4810125"/>
              <a:gd name="connsiteX412" fmla="*/ 1782525 w 4437063"/>
              <a:gd name="connsiteY412" fmla="*/ 3149080 h 4810125"/>
              <a:gd name="connsiteX413" fmla="*/ 1749185 w 4437063"/>
              <a:gd name="connsiteY413" fmla="*/ 3117733 h 4810125"/>
              <a:gd name="connsiteX414" fmla="*/ 1695602 w 4437063"/>
              <a:gd name="connsiteY414" fmla="*/ 3074877 h 4810125"/>
              <a:gd name="connsiteX415" fmla="*/ 1621776 w 4437063"/>
              <a:gd name="connsiteY415" fmla="*/ 3021705 h 4810125"/>
              <a:gd name="connsiteX416" fmla="*/ 1548348 w 4437063"/>
              <a:gd name="connsiteY416" fmla="*/ 2968929 h 4810125"/>
              <a:gd name="connsiteX417" fmla="*/ 1513420 w 4437063"/>
              <a:gd name="connsiteY417" fmla="*/ 2940359 h 4810125"/>
              <a:gd name="connsiteX418" fmla="*/ 1448723 w 4437063"/>
              <a:gd name="connsiteY418" fmla="*/ 2884409 h 4810125"/>
              <a:gd name="connsiteX419" fmla="*/ 1346320 w 4437063"/>
              <a:gd name="connsiteY419" fmla="*/ 2793936 h 4810125"/>
              <a:gd name="connsiteX420" fmla="*/ 1275273 w 4437063"/>
              <a:gd name="connsiteY420" fmla="*/ 2733224 h 4810125"/>
              <a:gd name="connsiteX421" fmla="*/ 1200654 w 4437063"/>
              <a:gd name="connsiteY421" fmla="*/ 2674496 h 4810125"/>
              <a:gd name="connsiteX422" fmla="*/ 1123654 w 4437063"/>
              <a:gd name="connsiteY422" fmla="*/ 2620927 h 4810125"/>
              <a:gd name="connsiteX423" fmla="*/ 1062926 w 4437063"/>
              <a:gd name="connsiteY423" fmla="*/ 2585611 h 4810125"/>
              <a:gd name="connsiteX424" fmla="*/ 1021648 w 4437063"/>
              <a:gd name="connsiteY424" fmla="*/ 2563786 h 4810125"/>
              <a:gd name="connsiteX425" fmla="*/ 979575 w 4437063"/>
              <a:gd name="connsiteY425" fmla="*/ 2545533 h 4810125"/>
              <a:gd name="connsiteX426" fmla="*/ 935518 w 4437063"/>
              <a:gd name="connsiteY426" fmla="*/ 2529661 h 4810125"/>
              <a:gd name="connsiteX427" fmla="*/ 914085 w 4437063"/>
              <a:gd name="connsiteY427" fmla="*/ 2522915 h 4810125"/>
              <a:gd name="connsiteX428" fmla="*/ 871218 w 4437063"/>
              <a:gd name="connsiteY428" fmla="*/ 2511011 h 4810125"/>
              <a:gd name="connsiteX429" fmla="*/ 797790 w 4437063"/>
              <a:gd name="connsiteY429" fmla="*/ 2495932 h 4810125"/>
              <a:gd name="connsiteX430" fmla="*/ 735475 w 4437063"/>
              <a:gd name="connsiteY430" fmla="*/ 2489583 h 4810125"/>
              <a:gd name="connsiteX431" fmla="*/ 679908 w 4437063"/>
              <a:gd name="connsiteY431" fmla="*/ 2487996 h 4810125"/>
              <a:gd name="connsiteX432" fmla="*/ 601716 w 4437063"/>
              <a:gd name="connsiteY432" fmla="*/ 2488789 h 4810125"/>
              <a:gd name="connsiteX433" fmla="*/ 514793 w 4437063"/>
              <a:gd name="connsiteY433" fmla="*/ 2484821 h 4810125"/>
              <a:gd name="connsiteX434" fmla="*/ 446127 w 4437063"/>
              <a:gd name="connsiteY434" fmla="*/ 2474504 h 4810125"/>
              <a:gd name="connsiteX435" fmla="*/ 406436 w 4437063"/>
              <a:gd name="connsiteY435" fmla="*/ 2465377 h 4810125"/>
              <a:gd name="connsiteX436" fmla="*/ 369920 w 4437063"/>
              <a:gd name="connsiteY436" fmla="*/ 2455854 h 4810125"/>
              <a:gd name="connsiteX437" fmla="*/ 306415 w 4437063"/>
              <a:gd name="connsiteY437" fmla="*/ 2436410 h 4810125"/>
              <a:gd name="connsiteX438" fmla="*/ 252832 w 4437063"/>
              <a:gd name="connsiteY438" fmla="*/ 2414983 h 4810125"/>
              <a:gd name="connsiteX439" fmla="*/ 207584 w 4437063"/>
              <a:gd name="connsiteY439" fmla="*/ 2390777 h 4810125"/>
              <a:gd name="connsiteX440" fmla="*/ 170274 w 4437063"/>
              <a:gd name="connsiteY440" fmla="*/ 2364588 h 4810125"/>
              <a:gd name="connsiteX441" fmla="*/ 138125 w 4437063"/>
              <a:gd name="connsiteY441" fmla="*/ 2335224 h 4810125"/>
              <a:gd name="connsiteX442" fmla="*/ 111135 w 4437063"/>
              <a:gd name="connsiteY442" fmla="*/ 2303082 h 4810125"/>
              <a:gd name="connsiteX443" fmla="*/ 86923 w 4437063"/>
              <a:gd name="connsiteY443" fmla="*/ 2268163 h 4810125"/>
              <a:gd name="connsiteX444" fmla="*/ 75413 w 4437063"/>
              <a:gd name="connsiteY444" fmla="*/ 2249116 h 4810125"/>
              <a:gd name="connsiteX445" fmla="*/ 66681 w 4437063"/>
              <a:gd name="connsiteY445" fmla="*/ 2233244 h 4810125"/>
              <a:gd name="connsiteX446" fmla="*/ 53980 w 4437063"/>
              <a:gd name="connsiteY446" fmla="*/ 2201896 h 4810125"/>
              <a:gd name="connsiteX447" fmla="*/ 46835 w 4437063"/>
              <a:gd name="connsiteY447" fmla="*/ 2171738 h 4810125"/>
              <a:gd name="connsiteX448" fmla="*/ 43660 w 4437063"/>
              <a:gd name="connsiteY448" fmla="*/ 2143962 h 4810125"/>
              <a:gd name="connsiteX449" fmla="*/ 44057 w 4437063"/>
              <a:gd name="connsiteY449" fmla="*/ 2108646 h 4810125"/>
              <a:gd name="connsiteX450" fmla="*/ 48423 w 4437063"/>
              <a:gd name="connsiteY450" fmla="*/ 2080472 h 4810125"/>
              <a:gd name="connsiteX451" fmla="*/ 49217 w 4437063"/>
              <a:gd name="connsiteY451" fmla="*/ 2077298 h 4810125"/>
              <a:gd name="connsiteX452" fmla="*/ 50408 w 4437063"/>
              <a:gd name="connsiteY452" fmla="*/ 2091186 h 4810125"/>
              <a:gd name="connsiteX453" fmla="*/ 65093 w 4437063"/>
              <a:gd name="connsiteY453" fmla="*/ 2153088 h 4810125"/>
              <a:gd name="connsiteX454" fmla="*/ 75016 w 4437063"/>
              <a:gd name="connsiteY454" fmla="*/ 2180865 h 4810125"/>
              <a:gd name="connsiteX455" fmla="*/ 87717 w 4437063"/>
              <a:gd name="connsiteY455" fmla="*/ 2208642 h 4810125"/>
              <a:gd name="connsiteX456" fmla="*/ 104784 w 4437063"/>
              <a:gd name="connsiteY456" fmla="*/ 2234434 h 4810125"/>
              <a:gd name="connsiteX457" fmla="*/ 114707 w 4437063"/>
              <a:gd name="connsiteY457" fmla="*/ 2245545 h 4810125"/>
              <a:gd name="connsiteX458" fmla="*/ 124233 w 4437063"/>
              <a:gd name="connsiteY458" fmla="*/ 2255862 h 4810125"/>
              <a:gd name="connsiteX459" fmla="*/ 151620 w 4437063"/>
              <a:gd name="connsiteY459" fmla="*/ 2278877 h 4810125"/>
              <a:gd name="connsiteX460" fmla="*/ 186548 w 4437063"/>
              <a:gd name="connsiteY460" fmla="*/ 2304273 h 4810125"/>
              <a:gd name="connsiteX461" fmla="*/ 229811 w 4437063"/>
              <a:gd name="connsiteY461" fmla="*/ 2329272 h 4810125"/>
              <a:gd name="connsiteX462" fmla="*/ 280616 w 4437063"/>
              <a:gd name="connsiteY462" fmla="*/ 2354271 h 4810125"/>
              <a:gd name="connsiteX463" fmla="*/ 339358 w 4437063"/>
              <a:gd name="connsiteY463" fmla="*/ 2375698 h 4810125"/>
              <a:gd name="connsiteX464" fmla="*/ 405245 w 4437063"/>
              <a:gd name="connsiteY464" fmla="*/ 2393555 h 4810125"/>
              <a:gd name="connsiteX465" fmla="*/ 478277 w 4437063"/>
              <a:gd name="connsiteY465" fmla="*/ 2406253 h 4810125"/>
              <a:gd name="connsiteX466" fmla="*/ 517571 w 4437063"/>
              <a:gd name="connsiteY466" fmla="*/ 2409824 h 4810125"/>
              <a:gd name="connsiteX467" fmla="*/ 553293 w 4437063"/>
              <a:gd name="connsiteY467" fmla="*/ 2411411 h 4810125"/>
              <a:gd name="connsiteX468" fmla="*/ 658077 w 4437063"/>
              <a:gd name="connsiteY468" fmla="*/ 2410618 h 4810125"/>
              <a:gd name="connsiteX469" fmla="*/ 789058 w 4437063"/>
              <a:gd name="connsiteY469" fmla="*/ 2412205 h 4810125"/>
              <a:gd name="connsiteX470" fmla="*/ 895430 w 4437063"/>
              <a:gd name="connsiteY470" fmla="*/ 2420538 h 4810125"/>
              <a:gd name="connsiteX471" fmla="*/ 967271 w 4437063"/>
              <a:gd name="connsiteY471" fmla="*/ 2430061 h 4810125"/>
              <a:gd name="connsiteX472" fmla="*/ 1002596 w 4437063"/>
              <a:gd name="connsiteY472" fmla="*/ 2437601 h 4810125"/>
              <a:gd name="connsiteX473" fmla="*/ 1037524 w 4437063"/>
              <a:gd name="connsiteY473" fmla="*/ 2445537 h 4810125"/>
              <a:gd name="connsiteX474" fmla="*/ 1109762 w 4437063"/>
              <a:gd name="connsiteY474" fmla="*/ 2470536 h 4810125"/>
              <a:gd name="connsiteX475" fmla="*/ 1183190 w 4437063"/>
              <a:gd name="connsiteY475" fmla="*/ 2503471 h 4810125"/>
              <a:gd name="connsiteX476" fmla="*/ 1257809 w 4437063"/>
              <a:gd name="connsiteY476" fmla="*/ 2544343 h 4810125"/>
              <a:gd name="connsiteX477" fmla="*/ 1332825 w 4437063"/>
              <a:gd name="connsiteY477" fmla="*/ 2591563 h 4810125"/>
              <a:gd name="connsiteX478" fmla="*/ 1407842 w 4437063"/>
              <a:gd name="connsiteY478" fmla="*/ 2643545 h 4810125"/>
              <a:gd name="connsiteX479" fmla="*/ 1482461 w 4437063"/>
              <a:gd name="connsiteY479" fmla="*/ 2700289 h 4810125"/>
              <a:gd name="connsiteX480" fmla="*/ 1555492 w 4437063"/>
              <a:gd name="connsiteY480" fmla="*/ 2759414 h 4810125"/>
              <a:gd name="connsiteX481" fmla="*/ 1592008 w 4437063"/>
              <a:gd name="connsiteY481" fmla="*/ 2789571 h 4810125"/>
              <a:gd name="connsiteX482" fmla="*/ 1626936 w 4437063"/>
              <a:gd name="connsiteY482" fmla="*/ 2818935 h 4810125"/>
              <a:gd name="connsiteX483" fmla="*/ 1687267 w 4437063"/>
              <a:gd name="connsiteY483" fmla="*/ 2866552 h 4810125"/>
              <a:gd name="connsiteX484" fmla="*/ 1758710 w 4437063"/>
              <a:gd name="connsiteY484" fmla="*/ 2917344 h 4810125"/>
              <a:gd name="connsiteX485" fmla="*/ 1818644 w 4437063"/>
              <a:gd name="connsiteY485" fmla="*/ 2951866 h 4810125"/>
              <a:gd name="connsiteX486" fmla="*/ 1845237 w 4437063"/>
              <a:gd name="connsiteY486" fmla="*/ 2962580 h 4810125"/>
              <a:gd name="connsiteX487" fmla="*/ 1847221 w 4437063"/>
              <a:gd name="connsiteY487" fmla="*/ 2962977 h 4810125"/>
              <a:gd name="connsiteX488" fmla="*/ 1789669 w 4437063"/>
              <a:gd name="connsiteY488" fmla="*/ 2876869 h 4810125"/>
              <a:gd name="connsiteX489" fmla="*/ 1692426 w 4437063"/>
              <a:gd name="connsiteY489" fmla="*/ 2740367 h 4810125"/>
              <a:gd name="connsiteX490" fmla="*/ 1612647 w 4437063"/>
              <a:gd name="connsiteY490" fmla="*/ 2639974 h 4810125"/>
              <a:gd name="connsiteX491" fmla="*/ 1547951 w 4437063"/>
              <a:gd name="connsiteY491" fmla="*/ 2568548 h 4810125"/>
              <a:gd name="connsiteX492" fmla="*/ 1494368 w 4437063"/>
              <a:gd name="connsiteY492" fmla="*/ 2518550 h 4810125"/>
              <a:gd name="connsiteX493" fmla="*/ 1448723 w 4437063"/>
              <a:gd name="connsiteY493" fmla="*/ 2483234 h 4810125"/>
              <a:gd name="connsiteX494" fmla="*/ 1407445 w 4437063"/>
              <a:gd name="connsiteY494" fmla="*/ 2454267 h 4810125"/>
              <a:gd name="connsiteX495" fmla="*/ 1367357 w 4437063"/>
              <a:gd name="connsiteY495" fmla="*/ 2425300 h 4810125"/>
              <a:gd name="connsiteX496" fmla="*/ 1346320 w 4437063"/>
              <a:gd name="connsiteY496" fmla="*/ 2408237 h 4810125"/>
              <a:gd name="connsiteX497" fmla="*/ 1326078 w 4437063"/>
              <a:gd name="connsiteY497" fmla="*/ 2391571 h 4810125"/>
              <a:gd name="connsiteX498" fmla="*/ 1260191 w 4437063"/>
              <a:gd name="connsiteY498" fmla="*/ 2349509 h 4810125"/>
              <a:gd name="connsiteX499" fmla="*/ 1169695 w 4437063"/>
              <a:gd name="connsiteY499" fmla="*/ 2299511 h 4810125"/>
              <a:gd name="connsiteX500" fmla="*/ 1059751 w 4437063"/>
              <a:gd name="connsiteY500" fmla="*/ 2247529 h 4810125"/>
              <a:gd name="connsiteX501" fmla="*/ 936312 w 4437063"/>
              <a:gd name="connsiteY501" fmla="*/ 2197134 h 4810125"/>
              <a:gd name="connsiteX502" fmla="*/ 837481 w 4437063"/>
              <a:gd name="connsiteY502" fmla="*/ 2164199 h 4810125"/>
              <a:gd name="connsiteX503" fmla="*/ 770403 w 4437063"/>
              <a:gd name="connsiteY503" fmla="*/ 2145152 h 4810125"/>
              <a:gd name="connsiteX504" fmla="*/ 703325 w 4437063"/>
              <a:gd name="connsiteY504" fmla="*/ 2129280 h 4810125"/>
              <a:gd name="connsiteX505" fmla="*/ 636644 w 4437063"/>
              <a:gd name="connsiteY505" fmla="*/ 2117375 h 4810125"/>
              <a:gd name="connsiteX506" fmla="*/ 570757 w 4437063"/>
              <a:gd name="connsiteY506" fmla="*/ 2109836 h 4810125"/>
              <a:gd name="connsiteX507" fmla="*/ 507648 w 4437063"/>
              <a:gd name="connsiteY507" fmla="*/ 2107455 h 4810125"/>
              <a:gd name="connsiteX508" fmla="*/ 476689 w 4437063"/>
              <a:gd name="connsiteY508" fmla="*/ 2108249 h 4810125"/>
              <a:gd name="connsiteX509" fmla="*/ 401673 w 4437063"/>
              <a:gd name="connsiteY509" fmla="*/ 2111820 h 4810125"/>
              <a:gd name="connsiteX510" fmla="*/ 315147 w 4437063"/>
              <a:gd name="connsiteY510" fmla="*/ 2111027 h 4810125"/>
              <a:gd name="connsiteX511" fmla="*/ 268311 w 4437063"/>
              <a:gd name="connsiteY511" fmla="*/ 2105074 h 4810125"/>
              <a:gd name="connsiteX512" fmla="*/ 227826 w 4437063"/>
              <a:gd name="connsiteY512" fmla="*/ 2093964 h 4810125"/>
              <a:gd name="connsiteX513" fmla="*/ 192501 w 4437063"/>
              <a:gd name="connsiteY513" fmla="*/ 2075710 h 4810125"/>
              <a:gd name="connsiteX514" fmla="*/ 158367 w 4437063"/>
              <a:gd name="connsiteY514" fmla="*/ 2049521 h 4810125"/>
              <a:gd name="connsiteX515" fmla="*/ 125423 w 4437063"/>
              <a:gd name="connsiteY515" fmla="*/ 2013808 h 4810125"/>
              <a:gd name="connsiteX516" fmla="*/ 107959 w 4437063"/>
              <a:gd name="connsiteY516" fmla="*/ 1991587 h 4810125"/>
              <a:gd name="connsiteX517" fmla="*/ 77794 w 4437063"/>
              <a:gd name="connsiteY517" fmla="*/ 1949922 h 4810125"/>
              <a:gd name="connsiteX518" fmla="*/ 35325 w 4437063"/>
              <a:gd name="connsiteY518" fmla="*/ 1884051 h 4810125"/>
              <a:gd name="connsiteX519" fmla="*/ 3175 w 4437063"/>
              <a:gd name="connsiteY519" fmla="*/ 1822149 h 4810125"/>
              <a:gd name="connsiteX520" fmla="*/ 0 w 4437063"/>
              <a:gd name="connsiteY520" fmla="*/ 1814610 h 4810125"/>
              <a:gd name="connsiteX521" fmla="*/ 11907 w 4437063"/>
              <a:gd name="connsiteY521" fmla="*/ 1832069 h 4810125"/>
              <a:gd name="connsiteX522" fmla="*/ 82160 w 4437063"/>
              <a:gd name="connsiteY522" fmla="*/ 1926113 h 4810125"/>
              <a:gd name="connsiteX523" fmla="*/ 127408 w 4437063"/>
              <a:gd name="connsiteY523" fmla="*/ 1976111 h 4810125"/>
              <a:gd name="connsiteX524" fmla="*/ 158367 w 4437063"/>
              <a:gd name="connsiteY524" fmla="*/ 2005475 h 4810125"/>
              <a:gd name="connsiteX525" fmla="*/ 173847 w 4437063"/>
              <a:gd name="connsiteY525" fmla="*/ 2017776 h 4810125"/>
              <a:gd name="connsiteX526" fmla="*/ 188135 w 4437063"/>
              <a:gd name="connsiteY526" fmla="*/ 2028093 h 4810125"/>
              <a:gd name="connsiteX527" fmla="*/ 217904 w 4437063"/>
              <a:gd name="connsiteY527" fmla="*/ 2041982 h 4810125"/>
              <a:gd name="connsiteX528" fmla="*/ 248069 w 4437063"/>
              <a:gd name="connsiteY528" fmla="*/ 2049521 h 4810125"/>
              <a:gd name="connsiteX529" fmla="*/ 278234 w 4437063"/>
              <a:gd name="connsiteY529" fmla="*/ 2051902 h 4810125"/>
              <a:gd name="connsiteX530" fmla="*/ 323879 w 4437063"/>
              <a:gd name="connsiteY530" fmla="*/ 2047537 h 4810125"/>
              <a:gd name="connsiteX531" fmla="*/ 388972 w 4437063"/>
              <a:gd name="connsiteY531" fmla="*/ 2035633 h 4810125"/>
              <a:gd name="connsiteX532" fmla="*/ 422709 w 4437063"/>
              <a:gd name="connsiteY532" fmla="*/ 2030474 h 4810125"/>
              <a:gd name="connsiteX533" fmla="*/ 461210 w 4437063"/>
              <a:gd name="connsiteY533" fmla="*/ 2026109 h 4810125"/>
              <a:gd name="connsiteX534" fmla="*/ 538607 w 4437063"/>
              <a:gd name="connsiteY534" fmla="*/ 2021348 h 4810125"/>
              <a:gd name="connsiteX535" fmla="*/ 613623 w 4437063"/>
              <a:gd name="connsiteY535" fmla="*/ 2021744 h 4810125"/>
              <a:gd name="connsiteX536" fmla="*/ 687846 w 4437063"/>
              <a:gd name="connsiteY536" fmla="*/ 2026903 h 4810125"/>
              <a:gd name="connsiteX537" fmla="*/ 759290 w 4437063"/>
              <a:gd name="connsiteY537" fmla="*/ 2036426 h 4810125"/>
              <a:gd name="connsiteX538" fmla="*/ 829146 w 4437063"/>
              <a:gd name="connsiteY538" fmla="*/ 2048727 h 4810125"/>
              <a:gd name="connsiteX539" fmla="*/ 896224 w 4437063"/>
              <a:gd name="connsiteY539" fmla="*/ 2064600 h 4810125"/>
              <a:gd name="connsiteX540" fmla="*/ 960523 w 4437063"/>
              <a:gd name="connsiteY540" fmla="*/ 2082456 h 4810125"/>
              <a:gd name="connsiteX541" fmla="*/ 1051019 w 4437063"/>
              <a:gd name="connsiteY541" fmla="*/ 2113011 h 4810125"/>
              <a:gd name="connsiteX542" fmla="*/ 1158979 w 4437063"/>
              <a:gd name="connsiteY542" fmla="*/ 2157056 h 4810125"/>
              <a:gd name="connsiteX543" fmla="*/ 1250665 w 4437063"/>
              <a:gd name="connsiteY543" fmla="*/ 2200705 h 4810125"/>
              <a:gd name="connsiteX544" fmla="*/ 1323696 w 4437063"/>
              <a:gd name="connsiteY544" fmla="*/ 2239990 h 4810125"/>
              <a:gd name="connsiteX545" fmla="*/ 1351480 w 4437063"/>
              <a:gd name="connsiteY545" fmla="*/ 2255465 h 4810125"/>
              <a:gd name="connsiteX546" fmla="*/ 1442770 w 4437063"/>
              <a:gd name="connsiteY546" fmla="*/ 2307844 h 4810125"/>
              <a:gd name="connsiteX547" fmla="*/ 1529296 w 4437063"/>
              <a:gd name="connsiteY547" fmla="*/ 2358636 h 4810125"/>
              <a:gd name="connsiteX548" fmla="*/ 1599946 w 4437063"/>
              <a:gd name="connsiteY548" fmla="*/ 2405459 h 4810125"/>
              <a:gd name="connsiteX549" fmla="*/ 1650751 w 4437063"/>
              <a:gd name="connsiteY549" fmla="*/ 2440378 h 4810125"/>
              <a:gd name="connsiteX550" fmla="*/ 1705921 w 4437063"/>
              <a:gd name="connsiteY550" fmla="*/ 2479266 h 4810125"/>
              <a:gd name="connsiteX551" fmla="*/ 1795226 w 4437063"/>
              <a:gd name="connsiteY551" fmla="*/ 2545533 h 4810125"/>
              <a:gd name="connsiteX552" fmla="*/ 1880562 w 4437063"/>
              <a:gd name="connsiteY552" fmla="*/ 2614578 h 4810125"/>
              <a:gd name="connsiteX553" fmla="*/ 1891675 w 4437063"/>
              <a:gd name="connsiteY553" fmla="*/ 2624101 h 4810125"/>
              <a:gd name="connsiteX554" fmla="*/ 1879768 w 4437063"/>
              <a:gd name="connsiteY554" fmla="*/ 2601086 h 4810125"/>
              <a:gd name="connsiteX555" fmla="*/ 1820628 w 4437063"/>
              <a:gd name="connsiteY555" fmla="*/ 2481647 h 4810125"/>
              <a:gd name="connsiteX556" fmla="*/ 1783319 w 4437063"/>
              <a:gd name="connsiteY556" fmla="*/ 2402285 h 4810125"/>
              <a:gd name="connsiteX557" fmla="*/ 1772205 w 4437063"/>
              <a:gd name="connsiteY557" fmla="*/ 2374111 h 4810125"/>
              <a:gd name="connsiteX558" fmla="*/ 1760695 w 4437063"/>
              <a:gd name="connsiteY558" fmla="*/ 2341970 h 4810125"/>
              <a:gd name="connsiteX559" fmla="*/ 1734102 w 4437063"/>
              <a:gd name="connsiteY559" fmla="*/ 2245148 h 4810125"/>
              <a:gd name="connsiteX560" fmla="*/ 1697189 w 4437063"/>
              <a:gd name="connsiteY560" fmla="*/ 2097932 h 4810125"/>
              <a:gd name="connsiteX561" fmla="*/ 1690442 w 4437063"/>
              <a:gd name="connsiteY561" fmla="*/ 2069361 h 4810125"/>
              <a:gd name="connsiteX562" fmla="*/ 1655514 w 4437063"/>
              <a:gd name="connsiteY562" fmla="*/ 2056664 h 4810125"/>
              <a:gd name="connsiteX563" fmla="*/ 1499131 w 4437063"/>
              <a:gd name="connsiteY563" fmla="*/ 1991587 h 4810125"/>
              <a:gd name="connsiteX564" fmla="*/ 1428878 w 4437063"/>
              <a:gd name="connsiteY564" fmla="*/ 1958652 h 4810125"/>
              <a:gd name="connsiteX565" fmla="*/ 1359418 w 4437063"/>
              <a:gd name="connsiteY565" fmla="*/ 1922145 h 4810125"/>
              <a:gd name="connsiteX566" fmla="*/ 1295119 w 4437063"/>
              <a:gd name="connsiteY566" fmla="*/ 1882861 h 4810125"/>
              <a:gd name="connsiteX567" fmla="*/ 1267335 w 4437063"/>
              <a:gd name="connsiteY567" fmla="*/ 1863021 h 4810125"/>
              <a:gd name="connsiteX568" fmla="*/ 1239155 w 4437063"/>
              <a:gd name="connsiteY568" fmla="*/ 1842386 h 4810125"/>
              <a:gd name="connsiteX569" fmla="*/ 1167314 w 4437063"/>
              <a:gd name="connsiteY569" fmla="*/ 1801118 h 4810125"/>
              <a:gd name="connsiteX570" fmla="*/ 1081184 w 4437063"/>
              <a:gd name="connsiteY570" fmla="*/ 1761834 h 4810125"/>
              <a:gd name="connsiteX571" fmla="*/ 986719 w 4437063"/>
              <a:gd name="connsiteY571" fmla="*/ 1724931 h 4810125"/>
              <a:gd name="connsiteX572" fmla="*/ 887492 w 4437063"/>
              <a:gd name="connsiteY572" fmla="*/ 1693186 h 4810125"/>
              <a:gd name="connsiteX573" fmla="*/ 787867 w 4437063"/>
              <a:gd name="connsiteY573" fmla="*/ 1668584 h 4810125"/>
              <a:gd name="connsiteX574" fmla="*/ 693799 w 4437063"/>
              <a:gd name="connsiteY574" fmla="*/ 1652711 h 4810125"/>
              <a:gd name="connsiteX575" fmla="*/ 630294 w 4437063"/>
              <a:gd name="connsiteY575" fmla="*/ 1647950 h 4810125"/>
              <a:gd name="connsiteX576" fmla="*/ 591000 w 4437063"/>
              <a:gd name="connsiteY576" fmla="*/ 1648347 h 4810125"/>
              <a:gd name="connsiteX577" fmla="*/ 573536 w 4437063"/>
              <a:gd name="connsiteY577" fmla="*/ 1649934 h 4810125"/>
              <a:gd name="connsiteX578" fmla="*/ 556071 w 4437063"/>
              <a:gd name="connsiteY578" fmla="*/ 1651918 h 4810125"/>
              <a:gd name="connsiteX579" fmla="*/ 522731 w 4437063"/>
              <a:gd name="connsiteY579" fmla="*/ 1658267 h 4810125"/>
              <a:gd name="connsiteX580" fmla="*/ 476292 w 4437063"/>
              <a:gd name="connsiteY580" fmla="*/ 1672155 h 4810125"/>
              <a:gd name="connsiteX581" fmla="*/ 421122 w 4437063"/>
              <a:gd name="connsiteY581" fmla="*/ 1696361 h 4810125"/>
              <a:gd name="connsiteX582" fmla="*/ 373890 w 4437063"/>
              <a:gd name="connsiteY582" fmla="*/ 1724534 h 4810125"/>
              <a:gd name="connsiteX583" fmla="*/ 335786 w 4437063"/>
              <a:gd name="connsiteY583" fmla="*/ 1753501 h 4810125"/>
              <a:gd name="connsiteX584" fmla="*/ 306415 w 4437063"/>
              <a:gd name="connsiteY584" fmla="*/ 1779691 h 4810125"/>
              <a:gd name="connsiteX585" fmla="*/ 278631 w 4437063"/>
              <a:gd name="connsiteY585" fmla="*/ 1809054 h 4810125"/>
              <a:gd name="connsiteX586" fmla="*/ 275059 w 4437063"/>
              <a:gd name="connsiteY586" fmla="*/ 1813419 h 4810125"/>
              <a:gd name="connsiteX587" fmla="*/ 285378 w 4437063"/>
              <a:gd name="connsiteY587" fmla="*/ 1799134 h 4810125"/>
              <a:gd name="connsiteX588" fmla="*/ 349281 w 4437063"/>
              <a:gd name="connsiteY588" fmla="*/ 1722947 h 4810125"/>
              <a:gd name="connsiteX589" fmla="*/ 389766 w 4437063"/>
              <a:gd name="connsiteY589" fmla="*/ 1684456 h 4810125"/>
              <a:gd name="connsiteX590" fmla="*/ 418343 w 4437063"/>
              <a:gd name="connsiteY590" fmla="*/ 1662235 h 4810125"/>
              <a:gd name="connsiteX591" fmla="*/ 432632 w 4437063"/>
              <a:gd name="connsiteY591" fmla="*/ 1653505 h 4810125"/>
              <a:gd name="connsiteX592" fmla="*/ 458828 w 4437063"/>
              <a:gd name="connsiteY592" fmla="*/ 1639220 h 4810125"/>
              <a:gd name="connsiteX593" fmla="*/ 500504 w 4437063"/>
              <a:gd name="connsiteY593" fmla="*/ 1621760 h 4810125"/>
              <a:gd name="connsiteX594" fmla="*/ 530669 w 4437063"/>
              <a:gd name="connsiteY594" fmla="*/ 1611840 h 4810125"/>
              <a:gd name="connsiteX595" fmla="*/ 563613 w 4437063"/>
              <a:gd name="connsiteY595" fmla="*/ 1604301 h 4810125"/>
              <a:gd name="connsiteX596" fmla="*/ 600129 w 4437063"/>
              <a:gd name="connsiteY596" fmla="*/ 1598745 h 4810125"/>
              <a:gd name="connsiteX597" fmla="*/ 662840 w 4437063"/>
              <a:gd name="connsiteY597" fmla="*/ 1592793 h 4810125"/>
              <a:gd name="connsiteX598" fmla="*/ 712454 w 4437063"/>
              <a:gd name="connsiteY598" fmla="*/ 1592396 h 4810125"/>
              <a:gd name="connsiteX599" fmla="*/ 764053 w 4437063"/>
              <a:gd name="connsiteY599" fmla="*/ 1592793 h 4810125"/>
              <a:gd name="connsiteX600" fmla="*/ 865662 w 4437063"/>
              <a:gd name="connsiteY600" fmla="*/ 1599539 h 4810125"/>
              <a:gd name="connsiteX601" fmla="*/ 943853 w 4437063"/>
              <a:gd name="connsiteY601" fmla="*/ 1611443 h 4810125"/>
              <a:gd name="connsiteX602" fmla="*/ 997833 w 4437063"/>
              <a:gd name="connsiteY602" fmla="*/ 1622951 h 4810125"/>
              <a:gd name="connsiteX603" fmla="*/ 1054591 w 4437063"/>
              <a:gd name="connsiteY603" fmla="*/ 1637236 h 4810125"/>
              <a:gd name="connsiteX604" fmla="*/ 1113731 w 4437063"/>
              <a:gd name="connsiteY604" fmla="*/ 1655886 h 4810125"/>
              <a:gd name="connsiteX605" fmla="*/ 1145087 w 4437063"/>
              <a:gd name="connsiteY605" fmla="*/ 1665806 h 4810125"/>
              <a:gd name="connsiteX606" fmla="*/ 1174061 w 4437063"/>
              <a:gd name="connsiteY606" fmla="*/ 1675726 h 4810125"/>
              <a:gd name="connsiteX607" fmla="*/ 1204226 w 4437063"/>
              <a:gd name="connsiteY607" fmla="*/ 1680885 h 4810125"/>
              <a:gd name="connsiteX608" fmla="*/ 1218118 w 4437063"/>
              <a:gd name="connsiteY608" fmla="*/ 1680488 h 4810125"/>
              <a:gd name="connsiteX609" fmla="*/ 1228041 w 4437063"/>
              <a:gd name="connsiteY609" fmla="*/ 1676123 h 4810125"/>
              <a:gd name="connsiteX610" fmla="*/ 1233201 w 4437063"/>
              <a:gd name="connsiteY610" fmla="*/ 1669774 h 4810125"/>
              <a:gd name="connsiteX611" fmla="*/ 1234392 w 4437063"/>
              <a:gd name="connsiteY611" fmla="*/ 1659854 h 4810125"/>
              <a:gd name="connsiteX612" fmla="*/ 1233598 w 4437063"/>
              <a:gd name="connsiteY612" fmla="*/ 1647950 h 4810125"/>
              <a:gd name="connsiteX613" fmla="*/ 1221294 w 4437063"/>
              <a:gd name="connsiteY613" fmla="*/ 1610253 h 4810125"/>
              <a:gd name="connsiteX614" fmla="*/ 1195891 w 4437063"/>
              <a:gd name="connsiteY614" fmla="*/ 1552715 h 4810125"/>
              <a:gd name="connsiteX615" fmla="*/ 1181206 w 4437063"/>
              <a:gd name="connsiteY615" fmla="*/ 1512638 h 4810125"/>
              <a:gd name="connsiteX616" fmla="*/ 1176046 w 4437063"/>
              <a:gd name="connsiteY616" fmla="*/ 1493194 h 4810125"/>
              <a:gd name="connsiteX617" fmla="*/ 1172870 w 4437063"/>
              <a:gd name="connsiteY617" fmla="*/ 1475734 h 4810125"/>
              <a:gd name="connsiteX618" fmla="*/ 1171283 w 4437063"/>
              <a:gd name="connsiteY618" fmla="*/ 1432879 h 4810125"/>
              <a:gd name="connsiteX619" fmla="*/ 1174061 w 4437063"/>
              <a:gd name="connsiteY619" fmla="*/ 1354311 h 4810125"/>
              <a:gd name="connsiteX620" fmla="*/ 1178030 w 4437063"/>
              <a:gd name="connsiteY620" fmla="*/ 1264235 h 4810125"/>
              <a:gd name="connsiteX621" fmla="*/ 1178030 w 4437063"/>
              <a:gd name="connsiteY621" fmla="*/ 1202729 h 4810125"/>
              <a:gd name="connsiteX622" fmla="*/ 1173267 w 4437063"/>
              <a:gd name="connsiteY622" fmla="*/ 1142811 h 4810125"/>
              <a:gd name="connsiteX623" fmla="*/ 1162948 w 4437063"/>
              <a:gd name="connsiteY623" fmla="*/ 1086861 h 4810125"/>
              <a:gd name="connsiteX624" fmla="*/ 1155010 w 4437063"/>
              <a:gd name="connsiteY624" fmla="*/ 1061068 h 4810125"/>
              <a:gd name="connsiteX625" fmla="*/ 1136752 w 4437063"/>
              <a:gd name="connsiteY625" fmla="*/ 1013451 h 4810125"/>
              <a:gd name="connsiteX626" fmla="*/ 1109762 w 4437063"/>
              <a:gd name="connsiteY626" fmla="*/ 953137 h 4810125"/>
              <a:gd name="connsiteX627" fmla="*/ 1089519 w 4437063"/>
              <a:gd name="connsiteY627" fmla="*/ 916630 h 4810125"/>
              <a:gd name="connsiteX628" fmla="*/ 1066895 w 4437063"/>
              <a:gd name="connsiteY628" fmla="*/ 881314 h 4810125"/>
              <a:gd name="connsiteX629" fmla="*/ 1039112 w 4437063"/>
              <a:gd name="connsiteY629" fmla="*/ 845998 h 4810125"/>
              <a:gd name="connsiteX630" fmla="*/ 1006168 w 4437063"/>
              <a:gd name="connsiteY630" fmla="*/ 809095 h 4810125"/>
              <a:gd name="connsiteX631" fmla="*/ 966477 w 4437063"/>
              <a:gd name="connsiteY631" fmla="*/ 769414 h 4810125"/>
              <a:gd name="connsiteX632" fmla="*/ 943456 w 4437063"/>
              <a:gd name="connsiteY632" fmla="*/ 747589 h 4810125"/>
              <a:gd name="connsiteX633" fmla="*/ 920435 w 4437063"/>
              <a:gd name="connsiteY633" fmla="*/ 725765 h 4810125"/>
              <a:gd name="connsiteX634" fmla="*/ 880744 w 4437063"/>
              <a:gd name="connsiteY634" fmla="*/ 684497 h 4810125"/>
              <a:gd name="connsiteX635" fmla="*/ 848595 w 4437063"/>
              <a:gd name="connsiteY635" fmla="*/ 645609 h 4810125"/>
              <a:gd name="connsiteX636" fmla="*/ 823192 w 4437063"/>
              <a:gd name="connsiteY636" fmla="*/ 606325 h 4810125"/>
              <a:gd name="connsiteX637" fmla="*/ 801759 w 4437063"/>
              <a:gd name="connsiteY637" fmla="*/ 565850 h 4810125"/>
              <a:gd name="connsiteX638" fmla="*/ 785089 w 4437063"/>
              <a:gd name="connsiteY638" fmla="*/ 522598 h 4810125"/>
              <a:gd name="connsiteX639" fmla="*/ 770403 w 4437063"/>
              <a:gd name="connsiteY639" fmla="*/ 475378 h 4810125"/>
              <a:gd name="connsiteX640" fmla="*/ 758099 w 4437063"/>
              <a:gd name="connsiteY640" fmla="*/ 422205 h 4810125"/>
              <a:gd name="connsiteX641" fmla="*/ 752145 w 4437063"/>
              <a:gd name="connsiteY641" fmla="*/ 393238 h 4810125"/>
              <a:gd name="connsiteX642" fmla="*/ 723568 w 4437063"/>
              <a:gd name="connsiteY642" fmla="*/ 246022 h 4810125"/>
              <a:gd name="connsiteX643" fmla="*/ 721403 w 4437063"/>
              <a:gd name="connsiteY643" fmla="*/ 232026 h 4810125"/>
              <a:gd name="connsiteX644" fmla="*/ 731903 w 4437063"/>
              <a:gd name="connsiteY644" fmla="*/ 284512 h 4810125"/>
              <a:gd name="connsiteX645" fmla="*/ 748970 w 4437063"/>
              <a:gd name="connsiteY645" fmla="*/ 348399 h 4810125"/>
              <a:gd name="connsiteX646" fmla="*/ 773975 w 4437063"/>
              <a:gd name="connsiteY646" fmla="*/ 421808 h 4810125"/>
              <a:gd name="connsiteX647" fmla="*/ 798981 w 4437063"/>
              <a:gd name="connsiteY647" fmla="*/ 480139 h 4810125"/>
              <a:gd name="connsiteX648" fmla="*/ 818429 w 4437063"/>
              <a:gd name="connsiteY648" fmla="*/ 519027 h 4810125"/>
              <a:gd name="connsiteX649" fmla="*/ 840656 w 4437063"/>
              <a:gd name="connsiteY649" fmla="*/ 557121 h 4810125"/>
              <a:gd name="connsiteX650" fmla="*/ 865662 w 4437063"/>
              <a:gd name="connsiteY650" fmla="*/ 593627 h 4810125"/>
              <a:gd name="connsiteX651" fmla="*/ 893445 w 4437063"/>
              <a:gd name="connsiteY651" fmla="*/ 628546 h 4810125"/>
              <a:gd name="connsiteX652" fmla="*/ 924801 w 4437063"/>
              <a:gd name="connsiteY652" fmla="*/ 659894 h 4810125"/>
              <a:gd name="connsiteX653" fmla="*/ 941869 w 4437063"/>
              <a:gd name="connsiteY653" fmla="*/ 674973 h 4810125"/>
              <a:gd name="connsiteX654" fmla="*/ 1004977 w 4437063"/>
              <a:gd name="connsiteY654" fmla="*/ 726162 h 4810125"/>
              <a:gd name="connsiteX655" fmla="*/ 1075230 w 4437063"/>
              <a:gd name="connsiteY655" fmla="*/ 786477 h 4810125"/>
              <a:gd name="connsiteX656" fmla="*/ 1111746 w 4437063"/>
              <a:gd name="connsiteY656" fmla="*/ 821793 h 4810125"/>
              <a:gd name="connsiteX657" fmla="*/ 1141118 w 4437063"/>
              <a:gd name="connsiteY657" fmla="*/ 857109 h 4810125"/>
              <a:gd name="connsiteX658" fmla="*/ 1165329 w 4437063"/>
              <a:gd name="connsiteY658" fmla="*/ 894409 h 4810125"/>
              <a:gd name="connsiteX659" fmla="*/ 1184778 w 4437063"/>
              <a:gd name="connsiteY659" fmla="*/ 937264 h 4810125"/>
              <a:gd name="connsiteX660" fmla="*/ 1202242 w 4437063"/>
              <a:gd name="connsiteY660" fmla="*/ 988056 h 4810125"/>
              <a:gd name="connsiteX661" fmla="*/ 1210577 w 4437063"/>
              <a:gd name="connsiteY661" fmla="*/ 1018610 h 4810125"/>
              <a:gd name="connsiteX662" fmla="*/ 1225660 w 4437063"/>
              <a:gd name="connsiteY662" fmla="*/ 1078528 h 4810125"/>
              <a:gd name="connsiteX663" fmla="*/ 1249871 w 4437063"/>
              <a:gd name="connsiteY663" fmla="*/ 1181302 h 4810125"/>
              <a:gd name="connsiteX664" fmla="*/ 1266144 w 4437063"/>
              <a:gd name="connsiteY664" fmla="*/ 1272568 h 4810125"/>
              <a:gd name="connsiteX665" fmla="*/ 1276861 w 4437063"/>
              <a:gd name="connsiteY665" fmla="*/ 1364231 h 4810125"/>
              <a:gd name="connsiteX666" fmla="*/ 1280830 w 4437063"/>
              <a:gd name="connsiteY666" fmla="*/ 1413832 h 4810125"/>
              <a:gd name="connsiteX667" fmla="*/ 1283609 w 4437063"/>
              <a:gd name="connsiteY667" fmla="*/ 1440022 h 4810125"/>
              <a:gd name="connsiteX668" fmla="*/ 1295913 w 4437063"/>
              <a:gd name="connsiteY668" fmla="*/ 1496369 h 4810125"/>
              <a:gd name="connsiteX669" fmla="*/ 1315758 w 4437063"/>
              <a:gd name="connsiteY669" fmla="*/ 1553906 h 4810125"/>
              <a:gd name="connsiteX670" fmla="*/ 1341557 w 4437063"/>
              <a:gd name="connsiteY670" fmla="*/ 1611840 h 4810125"/>
              <a:gd name="connsiteX671" fmla="*/ 1372516 w 4437063"/>
              <a:gd name="connsiteY671" fmla="*/ 1668187 h 4810125"/>
              <a:gd name="connsiteX672" fmla="*/ 1406254 w 4437063"/>
              <a:gd name="connsiteY672" fmla="*/ 1720169 h 4810125"/>
              <a:gd name="connsiteX673" fmla="*/ 1442770 w 4437063"/>
              <a:gd name="connsiteY673" fmla="*/ 1765802 h 4810125"/>
              <a:gd name="connsiteX674" fmla="*/ 1480079 w 4437063"/>
              <a:gd name="connsiteY674" fmla="*/ 1803896 h 4810125"/>
              <a:gd name="connsiteX675" fmla="*/ 1498337 w 4437063"/>
              <a:gd name="connsiteY675" fmla="*/ 1818181 h 4810125"/>
              <a:gd name="connsiteX676" fmla="*/ 1516595 w 4437063"/>
              <a:gd name="connsiteY676" fmla="*/ 1831673 h 4810125"/>
              <a:gd name="connsiteX677" fmla="*/ 1549935 w 4437063"/>
              <a:gd name="connsiteY677" fmla="*/ 1851116 h 4810125"/>
              <a:gd name="connsiteX678" fmla="*/ 1578910 w 4437063"/>
              <a:gd name="connsiteY678" fmla="*/ 1863814 h 4810125"/>
              <a:gd name="connsiteX679" fmla="*/ 1603518 w 4437063"/>
              <a:gd name="connsiteY679" fmla="*/ 1871354 h 4810125"/>
              <a:gd name="connsiteX680" fmla="*/ 1632890 w 4437063"/>
              <a:gd name="connsiteY680" fmla="*/ 1875322 h 4810125"/>
              <a:gd name="connsiteX681" fmla="*/ 1653926 w 4437063"/>
              <a:gd name="connsiteY681" fmla="*/ 1873338 h 4810125"/>
              <a:gd name="connsiteX682" fmla="*/ 1655911 w 4437063"/>
              <a:gd name="connsiteY682" fmla="*/ 1872544 h 4810125"/>
              <a:gd name="connsiteX683" fmla="*/ 1653529 w 4437063"/>
              <a:gd name="connsiteY683" fmla="*/ 1856275 h 4810125"/>
              <a:gd name="connsiteX684" fmla="*/ 1633287 w 4437063"/>
              <a:gd name="connsiteY684" fmla="*/ 1764215 h 4810125"/>
              <a:gd name="connsiteX685" fmla="*/ 1611060 w 4437063"/>
              <a:gd name="connsiteY685" fmla="*/ 1690805 h 4810125"/>
              <a:gd name="connsiteX686" fmla="*/ 1596771 w 4437063"/>
              <a:gd name="connsiteY686" fmla="*/ 1656283 h 4810125"/>
              <a:gd name="connsiteX687" fmla="*/ 1582482 w 4437063"/>
              <a:gd name="connsiteY687" fmla="*/ 1623744 h 4810125"/>
              <a:gd name="connsiteX688" fmla="*/ 1556286 w 4437063"/>
              <a:gd name="connsiteY688" fmla="*/ 1563033 h 4810125"/>
              <a:gd name="connsiteX689" fmla="*/ 1532868 w 4437063"/>
              <a:gd name="connsiteY689" fmla="*/ 1497956 h 4810125"/>
              <a:gd name="connsiteX690" fmla="*/ 1513817 w 4437063"/>
              <a:gd name="connsiteY690" fmla="*/ 1418197 h 4810125"/>
              <a:gd name="connsiteX691" fmla="*/ 1506275 w 4437063"/>
              <a:gd name="connsiteY691" fmla="*/ 1369389 h 4810125"/>
              <a:gd name="connsiteX692" fmla="*/ 1503100 w 4437063"/>
              <a:gd name="connsiteY692" fmla="*/ 1343597 h 4810125"/>
              <a:gd name="connsiteX693" fmla="*/ 1503100 w 4437063"/>
              <a:gd name="connsiteY693" fmla="*/ 1293202 h 4810125"/>
              <a:gd name="connsiteX694" fmla="*/ 1510244 w 4437063"/>
              <a:gd name="connsiteY694" fmla="*/ 1242014 h 4810125"/>
              <a:gd name="connsiteX695" fmla="*/ 1522549 w 4437063"/>
              <a:gd name="connsiteY695" fmla="*/ 1189238 h 4810125"/>
              <a:gd name="connsiteX696" fmla="*/ 1547951 w 4437063"/>
              <a:gd name="connsiteY696" fmla="*/ 1104321 h 4810125"/>
              <a:gd name="connsiteX697" fmla="*/ 1590023 w 4437063"/>
              <a:gd name="connsiteY697" fmla="*/ 970596 h 4810125"/>
              <a:gd name="connsiteX698" fmla="*/ 1611854 w 4437063"/>
              <a:gd name="connsiteY698" fmla="*/ 890044 h 4810125"/>
              <a:gd name="connsiteX699" fmla="*/ 1617410 w 4437063"/>
              <a:gd name="connsiteY699" fmla="*/ 865045 h 4810125"/>
              <a:gd name="connsiteX700" fmla="*/ 1624555 w 4437063"/>
              <a:gd name="connsiteY700" fmla="*/ 814650 h 4810125"/>
              <a:gd name="connsiteX701" fmla="*/ 1626936 w 4437063"/>
              <a:gd name="connsiteY701" fmla="*/ 765049 h 4810125"/>
              <a:gd name="connsiteX702" fmla="*/ 1624555 w 4437063"/>
              <a:gd name="connsiteY702" fmla="*/ 714654 h 4810125"/>
              <a:gd name="connsiteX703" fmla="*/ 1617807 w 4437063"/>
              <a:gd name="connsiteY703" fmla="*/ 664656 h 4810125"/>
              <a:gd name="connsiteX704" fmla="*/ 1607091 w 4437063"/>
              <a:gd name="connsiteY704" fmla="*/ 615848 h 4810125"/>
              <a:gd name="connsiteX705" fmla="*/ 1591611 w 4437063"/>
              <a:gd name="connsiteY705" fmla="*/ 567438 h 4810125"/>
              <a:gd name="connsiteX706" fmla="*/ 1572559 w 4437063"/>
              <a:gd name="connsiteY706" fmla="*/ 520614 h 4810125"/>
              <a:gd name="connsiteX707" fmla="*/ 1549935 w 4437063"/>
              <a:gd name="connsiteY707" fmla="*/ 475378 h 4810125"/>
              <a:gd name="connsiteX708" fmla="*/ 1523739 w 4437063"/>
              <a:gd name="connsiteY708" fmla="*/ 431729 h 4810125"/>
              <a:gd name="connsiteX709" fmla="*/ 1494368 w 4437063"/>
              <a:gd name="connsiteY709" fmla="*/ 390064 h 4810125"/>
              <a:gd name="connsiteX710" fmla="*/ 1461821 w 4437063"/>
              <a:gd name="connsiteY710" fmla="*/ 350780 h 4810125"/>
              <a:gd name="connsiteX711" fmla="*/ 1426893 w 4437063"/>
              <a:gd name="connsiteY711" fmla="*/ 315067 h 4810125"/>
              <a:gd name="connsiteX712" fmla="*/ 1389584 w 4437063"/>
              <a:gd name="connsiteY712" fmla="*/ 280941 h 4810125"/>
              <a:gd name="connsiteX713" fmla="*/ 1349496 w 4437063"/>
              <a:gd name="connsiteY713" fmla="*/ 250387 h 4810125"/>
              <a:gd name="connsiteX714" fmla="*/ 1306629 w 4437063"/>
              <a:gd name="connsiteY714" fmla="*/ 223800 h 4810125"/>
              <a:gd name="connsiteX715" fmla="*/ 1285196 w 4437063"/>
              <a:gd name="connsiteY715" fmla="*/ 211896 h 4810125"/>
              <a:gd name="connsiteX716" fmla="*/ 1242330 w 4437063"/>
              <a:gd name="connsiteY716" fmla="*/ 190468 h 4810125"/>
              <a:gd name="connsiteX717" fmla="*/ 1171680 w 4437063"/>
              <a:gd name="connsiteY717" fmla="*/ 157136 h 4810125"/>
              <a:gd name="connsiteX718" fmla="*/ 1117700 w 4437063"/>
              <a:gd name="connsiteY718" fmla="*/ 134915 h 4810125"/>
              <a:gd name="connsiteX719" fmla="*/ 1077612 w 4437063"/>
              <a:gd name="connsiteY719" fmla="*/ 121027 h 4810125"/>
              <a:gd name="connsiteX720" fmla="*/ 1049431 w 4437063"/>
              <a:gd name="connsiteY720" fmla="*/ 114281 h 4810125"/>
              <a:gd name="connsiteX721" fmla="*/ 1043178 w 4437063"/>
              <a:gd name="connsiteY721" fmla="*/ 113447 h 4810125"/>
              <a:gd name="connsiteX722" fmla="*/ 1061736 w 4437063"/>
              <a:gd name="connsiteY722" fmla="*/ 113091 h 4810125"/>
              <a:gd name="connsiteX723" fmla="*/ 1116906 w 4437063"/>
              <a:gd name="connsiteY723" fmla="*/ 119836 h 4810125"/>
              <a:gd name="connsiteX724" fmla="*/ 1162551 w 4437063"/>
              <a:gd name="connsiteY724" fmla="*/ 129757 h 4810125"/>
              <a:gd name="connsiteX725" fmla="*/ 1214943 w 4437063"/>
              <a:gd name="connsiteY725" fmla="*/ 145232 h 4810125"/>
              <a:gd name="connsiteX726" fmla="*/ 1273289 w 4437063"/>
              <a:gd name="connsiteY726" fmla="*/ 167850 h 4810125"/>
              <a:gd name="connsiteX727" fmla="*/ 1304645 w 4437063"/>
              <a:gd name="connsiteY727" fmla="*/ 182532 h 4810125"/>
              <a:gd name="connsiteX728" fmla="*/ 1336795 w 4437063"/>
              <a:gd name="connsiteY728" fmla="*/ 199198 h 4810125"/>
              <a:gd name="connsiteX729" fmla="*/ 1395140 w 4437063"/>
              <a:gd name="connsiteY729" fmla="*/ 232133 h 4810125"/>
              <a:gd name="connsiteX730" fmla="*/ 1445151 w 4437063"/>
              <a:gd name="connsiteY730" fmla="*/ 265862 h 4810125"/>
              <a:gd name="connsiteX731" fmla="*/ 1489208 w 4437063"/>
              <a:gd name="connsiteY731" fmla="*/ 301575 h 4810125"/>
              <a:gd name="connsiteX732" fmla="*/ 1527312 w 4437063"/>
              <a:gd name="connsiteY732" fmla="*/ 338478 h 4810125"/>
              <a:gd name="connsiteX733" fmla="*/ 1561843 w 4437063"/>
              <a:gd name="connsiteY733" fmla="*/ 378159 h 4810125"/>
              <a:gd name="connsiteX734" fmla="*/ 1592802 w 4437063"/>
              <a:gd name="connsiteY734" fmla="*/ 421015 h 4810125"/>
              <a:gd name="connsiteX735" fmla="*/ 1621776 w 4437063"/>
              <a:gd name="connsiteY735" fmla="*/ 467045 h 4810125"/>
              <a:gd name="connsiteX736" fmla="*/ 1636462 w 4437063"/>
              <a:gd name="connsiteY736" fmla="*/ 492440 h 4810125"/>
              <a:gd name="connsiteX737" fmla="*/ 1648369 w 4437063"/>
              <a:gd name="connsiteY737" fmla="*/ 513868 h 4810125"/>
              <a:gd name="connsiteX738" fmla="*/ 1669406 w 4437063"/>
              <a:gd name="connsiteY738" fmla="*/ 555930 h 4810125"/>
              <a:gd name="connsiteX739" fmla="*/ 1685679 w 4437063"/>
              <a:gd name="connsiteY739" fmla="*/ 596802 h 4810125"/>
              <a:gd name="connsiteX740" fmla="*/ 1699174 w 4437063"/>
              <a:gd name="connsiteY740" fmla="*/ 637276 h 4810125"/>
              <a:gd name="connsiteX741" fmla="*/ 1708303 w 4437063"/>
              <a:gd name="connsiteY741" fmla="*/ 678941 h 4810125"/>
              <a:gd name="connsiteX742" fmla="*/ 1714653 w 4437063"/>
              <a:gd name="connsiteY742" fmla="*/ 722193 h 4810125"/>
              <a:gd name="connsiteX743" fmla="*/ 1717035 w 4437063"/>
              <a:gd name="connsiteY743" fmla="*/ 768620 h 4810125"/>
              <a:gd name="connsiteX744" fmla="*/ 1716638 w 4437063"/>
              <a:gd name="connsiteY744" fmla="*/ 819015 h 4810125"/>
              <a:gd name="connsiteX745" fmla="*/ 1714653 w 4437063"/>
              <a:gd name="connsiteY745" fmla="*/ 845601 h 4810125"/>
              <a:gd name="connsiteX746" fmla="*/ 1712669 w 4437063"/>
              <a:gd name="connsiteY746" fmla="*/ 872584 h 4810125"/>
              <a:gd name="connsiteX747" fmla="*/ 1705921 w 4437063"/>
              <a:gd name="connsiteY747" fmla="*/ 918614 h 4810125"/>
              <a:gd name="connsiteX748" fmla="*/ 1690442 w 4437063"/>
              <a:gd name="connsiteY748" fmla="*/ 977342 h 4810125"/>
              <a:gd name="connsiteX749" fmla="*/ 1663452 w 4437063"/>
              <a:gd name="connsiteY749" fmla="*/ 1055116 h 4810125"/>
              <a:gd name="connsiteX750" fmla="*/ 1642019 w 4437063"/>
              <a:gd name="connsiteY750" fmla="*/ 1128923 h 4810125"/>
              <a:gd name="connsiteX751" fmla="*/ 1628127 w 4437063"/>
              <a:gd name="connsiteY751" fmla="*/ 1191619 h 4810125"/>
              <a:gd name="connsiteX752" fmla="*/ 1621379 w 4437063"/>
              <a:gd name="connsiteY752" fmla="*/ 1228919 h 4810125"/>
              <a:gd name="connsiteX753" fmla="*/ 1615823 w 4437063"/>
              <a:gd name="connsiteY753" fmla="*/ 1267013 h 4810125"/>
              <a:gd name="connsiteX754" fmla="*/ 1613838 w 4437063"/>
              <a:gd name="connsiteY754" fmla="*/ 1331693 h 4810125"/>
              <a:gd name="connsiteX755" fmla="*/ 1620586 w 4437063"/>
              <a:gd name="connsiteY755" fmla="*/ 1384071 h 4810125"/>
              <a:gd name="connsiteX756" fmla="*/ 1630111 w 4437063"/>
              <a:gd name="connsiteY756" fmla="*/ 1415023 h 4810125"/>
              <a:gd name="connsiteX757" fmla="*/ 1638050 w 4437063"/>
              <a:gd name="connsiteY757" fmla="*/ 1432085 h 4810125"/>
              <a:gd name="connsiteX758" fmla="*/ 1647179 w 4437063"/>
              <a:gd name="connsiteY758" fmla="*/ 1445180 h 4810125"/>
              <a:gd name="connsiteX759" fmla="*/ 1657101 w 4437063"/>
              <a:gd name="connsiteY759" fmla="*/ 1455497 h 4810125"/>
              <a:gd name="connsiteX760" fmla="*/ 1667421 w 4437063"/>
              <a:gd name="connsiteY760" fmla="*/ 1462640 h 4810125"/>
              <a:gd name="connsiteX761" fmla="*/ 1678138 w 4437063"/>
              <a:gd name="connsiteY761" fmla="*/ 1467005 h 4810125"/>
              <a:gd name="connsiteX762" fmla="*/ 1688854 w 4437063"/>
              <a:gd name="connsiteY762" fmla="*/ 1467401 h 4810125"/>
              <a:gd name="connsiteX763" fmla="*/ 1699174 w 4437063"/>
              <a:gd name="connsiteY763" fmla="*/ 1465417 h 4810125"/>
              <a:gd name="connsiteX764" fmla="*/ 1709494 w 4437063"/>
              <a:gd name="connsiteY764" fmla="*/ 1459068 h 4810125"/>
              <a:gd name="connsiteX765" fmla="*/ 1718622 w 4437063"/>
              <a:gd name="connsiteY765" fmla="*/ 1450339 h 4810125"/>
              <a:gd name="connsiteX766" fmla="*/ 1722988 w 4437063"/>
              <a:gd name="connsiteY766" fmla="*/ 1444386 h 4810125"/>
              <a:gd name="connsiteX767" fmla="*/ 1732117 w 4437063"/>
              <a:gd name="connsiteY767" fmla="*/ 1426927 h 4810125"/>
              <a:gd name="connsiteX768" fmla="*/ 1755535 w 4437063"/>
              <a:gd name="connsiteY768" fmla="*/ 1366612 h 4810125"/>
              <a:gd name="connsiteX769" fmla="*/ 1785700 w 4437063"/>
              <a:gd name="connsiteY769" fmla="*/ 1301932 h 4810125"/>
              <a:gd name="connsiteX770" fmla="*/ 1808324 w 4437063"/>
              <a:gd name="connsiteY770" fmla="*/ 1258680 h 4810125"/>
              <a:gd name="connsiteX771" fmla="*/ 1832933 w 4437063"/>
              <a:gd name="connsiteY771" fmla="*/ 1213840 h 4810125"/>
              <a:gd name="connsiteX772" fmla="*/ 1880562 w 4437063"/>
              <a:gd name="connsiteY772" fmla="*/ 1135669 h 4810125"/>
              <a:gd name="connsiteX773" fmla="*/ 1926604 w 4437063"/>
              <a:gd name="connsiteY773" fmla="*/ 1064640 h 4810125"/>
              <a:gd name="connsiteX774" fmla="*/ 1968279 w 4437063"/>
              <a:gd name="connsiteY774" fmla="*/ 991230 h 4810125"/>
              <a:gd name="connsiteX775" fmla="*/ 1986537 w 4437063"/>
              <a:gd name="connsiteY775" fmla="*/ 951153 h 4810125"/>
              <a:gd name="connsiteX776" fmla="*/ 1996063 w 4437063"/>
              <a:gd name="connsiteY776" fmla="*/ 928534 h 4810125"/>
              <a:gd name="connsiteX777" fmla="*/ 2011939 w 4437063"/>
              <a:gd name="connsiteY777" fmla="*/ 873378 h 4810125"/>
              <a:gd name="connsiteX778" fmla="*/ 2032579 w 4437063"/>
              <a:gd name="connsiteY778" fmla="*/ 776160 h 4810125"/>
              <a:gd name="connsiteX779" fmla="*/ 2063538 w 4437063"/>
              <a:gd name="connsiteY779" fmla="*/ 567438 h 4810125"/>
              <a:gd name="connsiteX780" fmla="*/ 2078223 w 4437063"/>
              <a:gd name="connsiteY780" fmla="*/ 472600 h 4810125"/>
              <a:gd name="connsiteX781" fmla="*/ 2086162 w 4437063"/>
              <a:gd name="connsiteY781" fmla="*/ 435697 h 4810125"/>
              <a:gd name="connsiteX782" fmla="*/ 2104023 w 4437063"/>
              <a:gd name="connsiteY782" fmla="*/ 361493 h 4810125"/>
              <a:gd name="connsiteX783" fmla="*/ 2127837 w 4437063"/>
              <a:gd name="connsiteY783" fmla="*/ 291655 h 4810125"/>
              <a:gd name="connsiteX784" fmla="*/ 2149270 w 4437063"/>
              <a:gd name="connsiteY784" fmla="*/ 244038 h 4810125"/>
              <a:gd name="connsiteX785" fmla="*/ 2166338 w 4437063"/>
              <a:gd name="connsiteY785" fmla="*/ 215071 h 4810125"/>
              <a:gd name="connsiteX786" fmla="*/ 2175863 w 4437063"/>
              <a:gd name="connsiteY786" fmla="*/ 201579 h 4810125"/>
              <a:gd name="connsiteX787" fmla="*/ 2199678 w 4437063"/>
              <a:gd name="connsiteY787" fmla="*/ 171025 h 4810125"/>
              <a:gd name="connsiteX788" fmla="*/ 2246117 w 4437063"/>
              <a:gd name="connsiteY788" fmla="*/ 121424 h 4810125"/>
              <a:gd name="connsiteX789" fmla="*/ 2293349 w 4437063"/>
              <a:gd name="connsiteY789" fmla="*/ 82933 h 4810125"/>
              <a:gd name="connsiteX790" fmla="*/ 2343360 w 4437063"/>
              <a:gd name="connsiteY790" fmla="*/ 51585 h 4810125"/>
              <a:gd name="connsiteX791" fmla="*/ 2369953 w 4437063"/>
              <a:gd name="connsiteY791" fmla="*/ 37300 h 4810125"/>
              <a:gd name="connsiteX792" fmla="*/ 2386623 w 4437063"/>
              <a:gd name="connsiteY792" fmla="*/ 29364 h 4810125"/>
              <a:gd name="connsiteX793" fmla="*/ 2420757 w 4437063"/>
              <a:gd name="connsiteY793" fmla="*/ 17063 h 4810125"/>
              <a:gd name="connsiteX794" fmla="*/ 2472753 w 4437063"/>
              <a:gd name="connsiteY794" fmla="*/ 5952 h 481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Lst>
            <a:rect l="l" t="t" r="r" b="b"/>
            <a:pathLst>
              <a:path w="4437063" h="4810125">
                <a:moveTo>
                  <a:pt x="4437063" y="1081703"/>
                </a:moveTo>
                <a:lnTo>
                  <a:pt x="4429592" y="1082685"/>
                </a:lnTo>
                <a:lnTo>
                  <a:pt x="4431507" y="1082099"/>
                </a:lnTo>
                <a:close/>
                <a:moveTo>
                  <a:pt x="717614" y="207531"/>
                </a:moveTo>
                <a:lnTo>
                  <a:pt x="721403" y="232026"/>
                </a:lnTo>
                <a:lnTo>
                  <a:pt x="718408" y="217055"/>
                </a:lnTo>
                <a:close/>
                <a:moveTo>
                  <a:pt x="1031570" y="111900"/>
                </a:moveTo>
                <a:lnTo>
                  <a:pt x="1043178" y="113447"/>
                </a:lnTo>
                <a:lnTo>
                  <a:pt x="1020457" y="113884"/>
                </a:lnTo>
                <a:lnTo>
                  <a:pt x="1016885" y="113884"/>
                </a:lnTo>
                <a:lnTo>
                  <a:pt x="1018075" y="113091"/>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close/>
              </a:path>
            </a:pathLst>
          </a:custGeom>
          <a:solidFill>
            <a:srgbClr val="894C27"/>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5" name="Picture 4" descr="LEAF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2437" y="996314"/>
            <a:ext cx="1316778" cy="78706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LEAF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9218" y="3863528"/>
            <a:ext cx="1316778" cy="78706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LEAF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08766" y="765710"/>
            <a:ext cx="1316778" cy="78706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LEAF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332677" y="3972492"/>
            <a:ext cx="1316778" cy="78706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LEAF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02006" y="1989058"/>
            <a:ext cx="1316778" cy="78706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LEAF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67156" y="2845565"/>
            <a:ext cx="1316778" cy="78706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LEAF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85668" y="1783376"/>
            <a:ext cx="1316778" cy="78706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LEAF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675458" y="3133425"/>
            <a:ext cx="1316778" cy="78706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LEAF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648947" y="2580282"/>
            <a:ext cx="1316778" cy="78706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LEAF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950749" y="1826126"/>
            <a:ext cx="1316778" cy="78706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LEAF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132445" y="912358"/>
            <a:ext cx="1316778" cy="787062"/>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Dikdörtgen 15"/>
          <p:cNvSpPr/>
          <p:nvPr/>
        </p:nvSpPr>
        <p:spPr>
          <a:xfrm>
            <a:off x="2756710" y="6388204"/>
            <a:ext cx="7374694" cy="369332"/>
          </a:xfrm>
          <a:prstGeom prst="rect">
            <a:avLst/>
          </a:prstGeom>
        </p:spPr>
        <p:txBody>
          <a:bodyPr wrap="square">
            <a:spAutoFit/>
          </a:bodyPr>
          <a:lstStyle/>
          <a:p>
            <a:pPr algn="ctr"/>
            <a:r>
              <a:rPr lang="tr-TR" b="1" dirty="0" smtClean="0">
                <a:ln w="0"/>
                <a:latin typeface="Calibri" panose="020F0502020204030204" pitchFamily="34" charset="0"/>
              </a:rPr>
              <a:t>MEYVELERE GÜNLÜK HAYATTA </a:t>
            </a:r>
            <a:r>
              <a:rPr lang="tr-TR" b="1" dirty="0">
                <a:ln w="0"/>
                <a:latin typeface="Calibri" panose="020F0502020204030204" pitchFamily="34" charset="0"/>
              </a:rPr>
              <a:t>KULLANDIĞIMIZ İCATLARI YAZALIM</a:t>
            </a:r>
            <a:endParaRPr lang="en-US" b="1" dirty="0">
              <a:latin typeface="Calibri" panose="020F0502020204030204" pitchFamily="34" charset="0"/>
            </a:endParaRPr>
          </a:p>
        </p:txBody>
      </p:sp>
      <p:sp>
        <p:nvSpPr>
          <p:cNvPr id="28" name="Dikdörtgen 27"/>
          <p:cNvSpPr/>
          <p:nvPr/>
        </p:nvSpPr>
        <p:spPr>
          <a:xfrm>
            <a:off x="4954800" y="330926"/>
            <a:ext cx="2665025" cy="369332"/>
          </a:xfrm>
          <a:prstGeom prst="rect">
            <a:avLst/>
          </a:prstGeom>
        </p:spPr>
        <p:txBody>
          <a:bodyPr wrap="none">
            <a:spAutoFit/>
          </a:bodyPr>
          <a:lstStyle/>
          <a:p>
            <a:pPr algn="ctr"/>
            <a:r>
              <a:rPr lang="tr-TR" b="1" dirty="0" smtClean="0">
                <a:ln w="0"/>
                <a:latin typeface="Calibri" panose="020F0502020204030204" pitchFamily="34" charset="0"/>
              </a:rPr>
              <a:t>İCATLAR AĞACI ETKİNLİĞİ </a:t>
            </a:r>
            <a:endParaRPr lang="tr-TR" b="1" dirty="0">
              <a:ln w="0"/>
              <a:latin typeface="Calibri" panose="020F0502020204030204" pitchFamily="34" charset="0"/>
            </a:endParaRPr>
          </a:p>
        </p:txBody>
      </p:sp>
    </p:spTree>
    <p:extLst>
      <p:ext uri="{BB962C8B-B14F-4D97-AF65-F5344CB8AC3E}">
        <p14:creationId xmlns:p14="http://schemas.microsoft.com/office/powerpoint/2010/main" xmlns="" val="29545219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3232075" y="3244334"/>
            <a:ext cx="5727851" cy="584775"/>
          </a:xfrm>
          <a:prstGeom prst="rect">
            <a:avLst/>
          </a:prstGeom>
        </p:spPr>
        <p:txBody>
          <a:bodyPr wrap="none">
            <a:spAutoFit/>
          </a:bodyPr>
          <a:lstStyle/>
          <a:p>
            <a:pPr algn="ctr"/>
            <a:r>
              <a:rPr lang="tr-TR" sz="3200" b="1" dirty="0">
                <a:ln w="0"/>
                <a:solidFill>
                  <a:srgbClr val="00B050"/>
                </a:solidFill>
                <a:latin typeface="Calibri" panose="020F0502020204030204" pitchFamily="34" charset="0"/>
              </a:rPr>
              <a:t>İCATLAR VE MUCİTLER ETKİNLİĞİ</a:t>
            </a:r>
            <a:endParaRPr lang="en-US" sz="3200" b="1" dirty="0">
              <a:ln w="0"/>
              <a:solidFill>
                <a:srgbClr val="00B050"/>
              </a:solidFill>
              <a:latin typeface="Calibri" panose="020F0502020204030204" pitchFamily="34" charset="0"/>
            </a:endParaRPr>
          </a:p>
        </p:txBody>
      </p:sp>
    </p:spTree>
    <p:extLst>
      <p:ext uri="{BB962C8B-B14F-4D97-AF65-F5344CB8AC3E}">
        <p14:creationId xmlns:p14="http://schemas.microsoft.com/office/powerpoint/2010/main" xmlns="" val="18835861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3831771" y="803632"/>
            <a:ext cx="7416800" cy="5555367"/>
          </a:xfrm>
          <a:prstGeom prst="rect">
            <a:avLst/>
          </a:prstGeom>
        </p:spPr>
        <p:txBody>
          <a:bodyPr wrap="square">
            <a:spAutoFit/>
          </a:bodyPr>
          <a:lstStyle/>
          <a:p>
            <a:pPr>
              <a:lnSpc>
                <a:spcPct val="150000"/>
              </a:lnSpc>
              <a:spcBef>
                <a:spcPts val="1500"/>
              </a:spcBef>
            </a:pPr>
            <a:r>
              <a:rPr lang="tr-TR" sz="2000" kern="1400" dirty="0">
                <a:solidFill>
                  <a:srgbClr val="000000"/>
                </a:solidFill>
                <a:latin typeface="Calibri" panose="020F0502020204030204" pitchFamily="34" charset="0"/>
              </a:rPr>
              <a:t>Gökyüzünde bulunan </a:t>
            </a:r>
            <a:r>
              <a:rPr lang="tr-TR" sz="2000" b="1" kern="1400" dirty="0">
                <a:solidFill>
                  <a:srgbClr val="00B050"/>
                </a:solidFill>
                <a:latin typeface="Calibri" panose="020F0502020204030204" pitchFamily="34" charset="0"/>
              </a:rPr>
              <a:t>cisimlerin gözle görülür büyüklüğe ulaşmasını sağlayan</a:t>
            </a:r>
            <a:r>
              <a:rPr lang="tr-TR" sz="2000" kern="1400" dirty="0">
                <a:solidFill>
                  <a:srgbClr val="00B050"/>
                </a:solidFill>
                <a:latin typeface="Calibri" panose="020F0502020204030204" pitchFamily="34" charset="0"/>
              </a:rPr>
              <a:t> </a:t>
            </a:r>
            <a:r>
              <a:rPr lang="tr-TR" sz="2000" kern="1400" dirty="0">
                <a:solidFill>
                  <a:srgbClr val="000000"/>
                </a:solidFill>
                <a:latin typeface="Calibri" panose="020F0502020204030204" pitchFamily="34" charset="0"/>
              </a:rPr>
              <a:t>aletler teleskop olarak adlandırılmaktadır. İlk teleskop tarifinin </a:t>
            </a:r>
            <a:r>
              <a:rPr lang="tr-TR" sz="2000" b="1" kern="1400" dirty="0" err="1">
                <a:solidFill>
                  <a:srgbClr val="00B050"/>
                </a:solidFill>
                <a:latin typeface="Calibri" panose="020F0502020204030204" pitchFamily="34" charset="0"/>
              </a:rPr>
              <a:t>Ebü’l</a:t>
            </a:r>
            <a:r>
              <a:rPr lang="tr-TR" sz="2000" b="1" kern="1400" dirty="0">
                <a:solidFill>
                  <a:srgbClr val="00B050"/>
                </a:solidFill>
                <a:latin typeface="Calibri" panose="020F0502020204030204" pitchFamily="34" charset="0"/>
              </a:rPr>
              <a:t> Hasan </a:t>
            </a:r>
            <a:r>
              <a:rPr lang="tr-TR" sz="2000" kern="1400" dirty="0">
                <a:solidFill>
                  <a:srgbClr val="000000"/>
                </a:solidFill>
                <a:latin typeface="Calibri" panose="020F0502020204030204" pitchFamily="34" charset="0"/>
              </a:rPr>
              <a:t>tarafından yapılması, bu alanda pek çok çalışmanın yapılmasına neden olmuştur. </a:t>
            </a:r>
          </a:p>
          <a:p>
            <a:pPr>
              <a:lnSpc>
                <a:spcPct val="150000"/>
              </a:lnSpc>
              <a:spcBef>
                <a:spcPts val="1500"/>
              </a:spcBef>
            </a:pPr>
            <a:r>
              <a:rPr lang="tr-TR" sz="2000" kern="1400" dirty="0">
                <a:solidFill>
                  <a:srgbClr val="000000"/>
                </a:solidFill>
                <a:latin typeface="Calibri" panose="020F0502020204030204" pitchFamily="34" charset="0"/>
              </a:rPr>
              <a:t>Çalışır vaziyette olan teleskoplar ilk kez </a:t>
            </a:r>
            <a:r>
              <a:rPr lang="tr-TR" sz="2000" b="1" kern="1400" dirty="0">
                <a:solidFill>
                  <a:srgbClr val="00B050"/>
                </a:solidFill>
                <a:latin typeface="Calibri" panose="020F0502020204030204" pitchFamily="34" charset="0"/>
              </a:rPr>
              <a:t>1608 yılında </a:t>
            </a:r>
            <a:r>
              <a:rPr lang="tr-TR" sz="2000" b="1" kern="1400" dirty="0" err="1">
                <a:solidFill>
                  <a:srgbClr val="00B050"/>
                </a:solidFill>
                <a:latin typeface="Calibri" panose="020F0502020204030204" pitchFamily="34" charset="0"/>
              </a:rPr>
              <a:t>Hans</a:t>
            </a:r>
            <a:r>
              <a:rPr lang="tr-TR" sz="2000" b="1" kern="1400" dirty="0">
                <a:solidFill>
                  <a:srgbClr val="00B050"/>
                </a:solidFill>
                <a:latin typeface="Calibri" panose="020F0502020204030204" pitchFamily="34" charset="0"/>
              </a:rPr>
              <a:t> </a:t>
            </a:r>
            <a:r>
              <a:rPr lang="tr-TR" sz="2000" b="1" kern="1400" dirty="0" err="1">
                <a:solidFill>
                  <a:srgbClr val="00B050"/>
                </a:solidFill>
                <a:latin typeface="Calibri" panose="020F0502020204030204" pitchFamily="34" charset="0"/>
              </a:rPr>
              <a:t>Lippershey</a:t>
            </a:r>
            <a:r>
              <a:rPr lang="tr-TR" sz="2000" kern="1400" dirty="0">
                <a:solidFill>
                  <a:srgbClr val="00B050"/>
                </a:solidFill>
                <a:latin typeface="Calibri" panose="020F0502020204030204" pitchFamily="34" charset="0"/>
              </a:rPr>
              <a:t> </a:t>
            </a:r>
            <a:r>
              <a:rPr lang="tr-TR" sz="2000" kern="1400" dirty="0">
                <a:solidFill>
                  <a:srgbClr val="000000"/>
                </a:solidFill>
                <a:latin typeface="Calibri" panose="020F0502020204030204" pitchFamily="34" charset="0"/>
              </a:rPr>
              <a:t>tarafından bulunmuş olsa da, ilk teleskop niteliği taşıyan alet, </a:t>
            </a:r>
            <a:r>
              <a:rPr lang="tr-TR" sz="2000" b="1" kern="1400" dirty="0">
                <a:solidFill>
                  <a:srgbClr val="00B050"/>
                </a:solidFill>
                <a:latin typeface="Calibri" panose="020F0502020204030204" pitchFamily="34" charset="0"/>
              </a:rPr>
              <a:t>Galileo </a:t>
            </a:r>
            <a:r>
              <a:rPr lang="tr-TR" sz="2000" b="1" kern="1400" dirty="0" err="1">
                <a:solidFill>
                  <a:srgbClr val="00B050"/>
                </a:solidFill>
                <a:latin typeface="Calibri" panose="020F0502020204030204" pitchFamily="34" charset="0"/>
              </a:rPr>
              <a:t>Galilei</a:t>
            </a:r>
            <a:r>
              <a:rPr lang="tr-TR" sz="2000" b="1" kern="1400" dirty="0">
                <a:solidFill>
                  <a:srgbClr val="00B050"/>
                </a:solidFill>
                <a:latin typeface="Calibri" panose="020F0502020204030204" pitchFamily="34" charset="0"/>
              </a:rPr>
              <a:t> </a:t>
            </a:r>
            <a:r>
              <a:rPr lang="tr-TR" sz="2000" kern="1400" dirty="0">
                <a:solidFill>
                  <a:srgbClr val="000000"/>
                </a:solidFill>
                <a:latin typeface="Calibri" panose="020F0502020204030204" pitchFamily="34" charset="0"/>
              </a:rPr>
              <a:t>tarafından icat edilmiştir. </a:t>
            </a:r>
          </a:p>
          <a:p>
            <a:pPr>
              <a:lnSpc>
                <a:spcPct val="150000"/>
              </a:lnSpc>
              <a:spcBef>
                <a:spcPts val="1500"/>
              </a:spcBef>
            </a:pPr>
            <a:r>
              <a:rPr lang="tr-TR" sz="2000" kern="1400" dirty="0">
                <a:solidFill>
                  <a:srgbClr val="000000"/>
                </a:solidFill>
                <a:latin typeface="Calibri" panose="020F0502020204030204" pitchFamily="34" charset="0"/>
              </a:rPr>
              <a:t>ilk teleskop çalışmalarına başlayan </a:t>
            </a:r>
            <a:r>
              <a:rPr lang="tr-TR" sz="2000" kern="1400" dirty="0" err="1">
                <a:solidFill>
                  <a:srgbClr val="000000"/>
                </a:solidFill>
                <a:latin typeface="Calibri" panose="020F0502020204030204" pitchFamily="34" charset="0"/>
              </a:rPr>
              <a:t>Galilei</a:t>
            </a:r>
            <a:r>
              <a:rPr lang="tr-TR" sz="2000" kern="1400" dirty="0">
                <a:solidFill>
                  <a:srgbClr val="000000"/>
                </a:solidFill>
                <a:latin typeface="Calibri" panose="020F0502020204030204" pitchFamily="34" charset="0"/>
              </a:rPr>
              <a:t>, teleskop tasarımını tamamen tamamlamış ve ortaya çıkarmıştır. </a:t>
            </a:r>
            <a:r>
              <a:rPr lang="tr-TR" sz="2000" b="1" kern="1400" dirty="0" err="1">
                <a:solidFill>
                  <a:srgbClr val="00B050"/>
                </a:solidFill>
                <a:latin typeface="Calibri" panose="020F0502020204030204" pitchFamily="34" charset="0"/>
              </a:rPr>
              <a:t>Johannes</a:t>
            </a:r>
            <a:r>
              <a:rPr lang="tr-TR" sz="2000" b="1" kern="1400" dirty="0">
                <a:solidFill>
                  <a:srgbClr val="00B050"/>
                </a:solidFill>
                <a:latin typeface="Calibri" panose="020F0502020204030204" pitchFamily="34" charset="0"/>
              </a:rPr>
              <a:t> Kepler, </a:t>
            </a:r>
            <a:r>
              <a:rPr lang="tr-TR" sz="2000" kern="1400" dirty="0">
                <a:solidFill>
                  <a:srgbClr val="000000"/>
                </a:solidFill>
                <a:latin typeface="Calibri" panose="020F0502020204030204" pitchFamily="34" charset="0"/>
              </a:rPr>
              <a:t>teleskobun nasıl güçlü performans göstereceğine ilişkin bilgileri açıklamıştır.</a:t>
            </a:r>
          </a:p>
        </p:txBody>
      </p:sp>
      <p:pic>
        <p:nvPicPr>
          <p:cNvPr id="5" name="irc_mi" descr="telescope png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161" y="1685097"/>
            <a:ext cx="3339268" cy="4180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Tree>
    <p:extLst>
      <p:ext uri="{BB962C8B-B14F-4D97-AF65-F5344CB8AC3E}">
        <p14:creationId xmlns:p14="http://schemas.microsoft.com/office/powerpoint/2010/main" xmlns="" val="23089468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3570514" y="1159729"/>
            <a:ext cx="7924800" cy="4991110"/>
          </a:xfrm>
          <a:prstGeom prst="rect">
            <a:avLst/>
          </a:prstGeom>
        </p:spPr>
        <p:txBody>
          <a:bodyPr wrap="square">
            <a:spAutoFit/>
          </a:bodyPr>
          <a:lstStyle/>
          <a:p>
            <a:pPr algn="just">
              <a:lnSpc>
                <a:spcPct val="150000"/>
              </a:lnSpc>
              <a:spcAft>
                <a:spcPts val="1125"/>
              </a:spcAft>
            </a:pPr>
            <a:r>
              <a:rPr lang="tr-TR" sz="2000" kern="1400" dirty="0">
                <a:solidFill>
                  <a:srgbClr val="000000"/>
                </a:solidFill>
                <a:latin typeface="Calibri" panose="020F0502020204030204" pitchFamily="34" charset="0"/>
              </a:rPr>
              <a:t>Helikopter dikey iniş ve kalkış yapabilen döner kanatları olan hava taşıtıdır. Helikopterin ilk çalışmalarını </a:t>
            </a:r>
            <a:r>
              <a:rPr lang="tr-TR" sz="2000" b="1" kern="1400" dirty="0">
                <a:solidFill>
                  <a:srgbClr val="00B0F0"/>
                </a:solidFill>
                <a:latin typeface="Calibri" panose="020F0502020204030204" pitchFamily="34" charset="0"/>
              </a:rPr>
              <a:t>Leonardo Da Vinci </a:t>
            </a:r>
            <a:r>
              <a:rPr lang="tr-TR" sz="2000" kern="1400" dirty="0">
                <a:solidFill>
                  <a:srgbClr val="000000"/>
                </a:solidFill>
                <a:latin typeface="Calibri" panose="020F0502020204030204" pitchFamily="34" charset="0"/>
              </a:rPr>
              <a:t>yapmıştır. </a:t>
            </a:r>
          </a:p>
          <a:p>
            <a:pPr algn="just">
              <a:lnSpc>
                <a:spcPct val="150000"/>
              </a:lnSpc>
              <a:spcAft>
                <a:spcPts val="1125"/>
              </a:spcAft>
            </a:pPr>
            <a:r>
              <a:rPr lang="tr-TR" sz="2000" b="1" kern="1400" dirty="0" err="1">
                <a:solidFill>
                  <a:srgbClr val="00B0F0"/>
                </a:solidFill>
                <a:latin typeface="Calibri" panose="020F0502020204030204" pitchFamily="34" charset="0"/>
              </a:rPr>
              <a:t>İgor</a:t>
            </a:r>
            <a:r>
              <a:rPr lang="tr-TR" sz="2000" b="1" kern="1400" dirty="0">
                <a:solidFill>
                  <a:srgbClr val="00B0F0"/>
                </a:solidFill>
                <a:latin typeface="Calibri" panose="020F0502020204030204" pitchFamily="34" charset="0"/>
              </a:rPr>
              <a:t> </a:t>
            </a:r>
            <a:r>
              <a:rPr lang="tr-TR" sz="2000" b="1" kern="1400" dirty="0" err="1">
                <a:solidFill>
                  <a:srgbClr val="00B0F0"/>
                </a:solidFill>
                <a:latin typeface="Calibri" panose="020F0502020204030204" pitchFamily="34" charset="0"/>
              </a:rPr>
              <a:t>Sikorsky</a:t>
            </a:r>
            <a:r>
              <a:rPr lang="tr-TR" sz="2000" b="1" kern="1400" dirty="0">
                <a:solidFill>
                  <a:srgbClr val="00B0F0"/>
                </a:solidFill>
                <a:latin typeface="Calibri" panose="020F0502020204030204" pitchFamily="34" charset="0"/>
              </a:rPr>
              <a:t> </a:t>
            </a:r>
            <a:r>
              <a:rPr lang="tr-TR" sz="2000" kern="1400" dirty="0">
                <a:solidFill>
                  <a:srgbClr val="000000"/>
                </a:solidFill>
                <a:latin typeface="Calibri" panose="020F0502020204030204" pitchFamily="34" charset="0"/>
              </a:rPr>
              <a:t>isminde bir genç gerçek anlamı ile helikopter yapmanın ve bu helikopteri uçurmanın hayalini kuruyordu. 1908’de babasını ikna ederek Paris’e gitti. Orada bu konu ile ilgili bilmediği şeyleri öğrenmek için çabaladı. Rusya’ya döndüğü zaman yerden havalanamayan bir helikopter yaptı. </a:t>
            </a:r>
          </a:p>
          <a:p>
            <a:pPr algn="just">
              <a:lnSpc>
                <a:spcPct val="150000"/>
              </a:lnSpc>
              <a:spcAft>
                <a:spcPts val="1125"/>
              </a:spcAft>
            </a:pPr>
            <a:r>
              <a:rPr lang="tr-TR" sz="2000" kern="1400" dirty="0">
                <a:solidFill>
                  <a:srgbClr val="000000"/>
                </a:solidFill>
                <a:latin typeface="Calibri" panose="020F0502020204030204" pitchFamily="34" charset="0"/>
              </a:rPr>
              <a:t>Daha sonra ikinci yaptığı helikopter havalandı ama pilotsuz hali ile havalandı. </a:t>
            </a:r>
            <a:r>
              <a:rPr lang="tr-TR" sz="2000" b="1" kern="1400" dirty="0">
                <a:solidFill>
                  <a:srgbClr val="00B0F0"/>
                </a:solidFill>
                <a:latin typeface="Calibri" panose="020F0502020204030204" pitchFamily="34" charset="0"/>
              </a:rPr>
              <a:t>Thomas Edison </a:t>
            </a:r>
            <a:r>
              <a:rPr lang="tr-TR" sz="2000" kern="1400" dirty="0">
                <a:solidFill>
                  <a:srgbClr val="000000"/>
                </a:solidFill>
                <a:latin typeface="Calibri" panose="020F0502020204030204" pitchFamily="34" charset="0"/>
              </a:rPr>
              <a:t>da helikopter ile ilgilendi. Helikopterde elektrik gücünden yararlanmayı düşünüyordu.</a:t>
            </a:r>
          </a:p>
        </p:txBody>
      </p:sp>
      <p:pic>
        <p:nvPicPr>
          <p:cNvPr id="6" name="Picture 3" descr="helicopter-1414821_960_72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0287" y="2776714"/>
            <a:ext cx="3395100" cy="24339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xmlns="" val="33331138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3860800" y="1324405"/>
            <a:ext cx="7910286" cy="5170646"/>
          </a:xfrm>
          <a:prstGeom prst="rect">
            <a:avLst/>
          </a:prstGeom>
        </p:spPr>
        <p:txBody>
          <a:bodyPr wrap="square">
            <a:spAutoFit/>
          </a:bodyPr>
          <a:lstStyle/>
          <a:p>
            <a:pPr>
              <a:lnSpc>
                <a:spcPct val="150000"/>
              </a:lnSpc>
            </a:pPr>
            <a:r>
              <a:rPr lang="tr-TR" sz="2000" b="1" kern="1400" dirty="0">
                <a:solidFill>
                  <a:srgbClr val="FF0000"/>
                </a:solidFill>
                <a:latin typeface="Calibri" panose="020F0502020204030204" pitchFamily="34" charset="0"/>
              </a:rPr>
              <a:t>Wilhelm </a:t>
            </a:r>
            <a:r>
              <a:rPr lang="tr-TR" sz="2000" b="1" kern="1400" dirty="0" err="1">
                <a:solidFill>
                  <a:srgbClr val="FF0000"/>
                </a:solidFill>
                <a:latin typeface="Calibri" panose="020F0502020204030204" pitchFamily="34" charset="0"/>
              </a:rPr>
              <a:t>Schickard</a:t>
            </a:r>
            <a:r>
              <a:rPr lang="tr-TR" sz="2000" b="1" kern="1400" dirty="0">
                <a:solidFill>
                  <a:srgbClr val="FF0000"/>
                </a:solidFill>
                <a:latin typeface="Calibri" panose="020F0502020204030204" pitchFamily="34" charset="0"/>
              </a:rPr>
              <a:t>, </a:t>
            </a:r>
            <a:r>
              <a:rPr lang="tr-TR" sz="2000" kern="1400" dirty="0">
                <a:solidFill>
                  <a:srgbClr val="000000"/>
                </a:solidFill>
                <a:latin typeface="Calibri" panose="020F0502020204030204" pitchFamily="34" charset="0"/>
              </a:rPr>
              <a:t>hesap makinesini icat etmiş alman bilim adamıdır. </a:t>
            </a:r>
            <a:r>
              <a:rPr lang="tr-TR" sz="2000" kern="1400" dirty="0" err="1">
                <a:solidFill>
                  <a:srgbClr val="000000"/>
                </a:solidFill>
                <a:latin typeface="Calibri" panose="020F0502020204030204" pitchFamily="34" charset="0"/>
              </a:rPr>
              <a:t>Tübingen</a:t>
            </a:r>
            <a:r>
              <a:rPr lang="tr-TR" sz="2000" kern="1400" dirty="0">
                <a:solidFill>
                  <a:srgbClr val="000000"/>
                </a:solidFill>
                <a:latin typeface="Calibri" panose="020F0502020204030204" pitchFamily="34" charset="0"/>
              </a:rPr>
              <a:t> Üniversitesi'nde eğitim görmüş, daha sonra bu </a:t>
            </a:r>
            <a:r>
              <a:rPr lang="tr-TR" sz="2000" kern="1400" dirty="0" err="1">
                <a:solidFill>
                  <a:srgbClr val="000000"/>
                </a:solidFill>
                <a:latin typeface="Calibri" panose="020F0502020204030204" pitchFamily="34" charset="0"/>
              </a:rPr>
              <a:t>ü</a:t>
            </a:r>
            <a:r>
              <a:rPr lang="tr-TR" sz="2000" kern="1400" dirty="0" err="1" smtClean="0">
                <a:solidFill>
                  <a:srgbClr val="000000"/>
                </a:solidFill>
                <a:latin typeface="Calibri" panose="020F0502020204030204" pitchFamily="34" charset="0"/>
              </a:rPr>
              <a:t>niversite'de</a:t>
            </a:r>
            <a:r>
              <a:rPr lang="tr-TR" sz="2000" kern="1400" dirty="0" smtClean="0">
                <a:solidFill>
                  <a:srgbClr val="000000"/>
                </a:solidFill>
                <a:latin typeface="Calibri" panose="020F0502020204030204" pitchFamily="34" charset="0"/>
              </a:rPr>
              <a:t> </a:t>
            </a:r>
            <a:r>
              <a:rPr lang="tr-TR" sz="2000" kern="1400" dirty="0" err="1">
                <a:solidFill>
                  <a:srgbClr val="000000"/>
                </a:solidFill>
                <a:latin typeface="Calibri" panose="020F0502020204030204" pitchFamily="34" charset="0"/>
              </a:rPr>
              <a:t>akademisen</a:t>
            </a:r>
            <a:r>
              <a:rPr lang="tr-TR" sz="2000" kern="1400" dirty="0">
                <a:solidFill>
                  <a:srgbClr val="000000"/>
                </a:solidFill>
                <a:latin typeface="Calibri" panose="020F0502020204030204" pitchFamily="34" charset="0"/>
              </a:rPr>
              <a:t> olmuştur</a:t>
            </a:r>
            <a:r>
              <a:rPr lang="tr-TR" sz="2000" kern="1400" dirty="0" smtClean="0">
                <a:solidFill>
                  <a:srgbClr val="000000"/>
                </a:solidFill>
                <a:latin typeface="Calibri" panose="020F0502020204030204" pitchFamily="34" charset="0"/>
              </a:rPr>
              <a:t>.</a:t>
            </a:r>
          </a:p>
          <a:p>
            <a:pPr>
              <a:lnSpc>
                <a:spcPct val="150000"/>
              </a:lnSpc>
            </a:pPr>
            <a:endParaRPr lang="tr-TR" sz="2000" kern="1400" dirty="0">
              <a:solidFill>
                <a:srgbClr val="000000"/>
              </a:solidFill>
              <a:latin typeface="Calibri" panose="020F0502020204030204" pitchFamily="34" charset="0"/>
            </a:endParaRPr>
          </a:p>
          <a:p>
            <a:pPr>
              <a:lnSpc>
                <a:spcPct val="150000"/>
              </a:lnSpc>
            </a:pPr>
            <a:r>
              <a:rPr lang="tr-TR" sz="2000" kern="1400" dirty="0" smtClean="0">
                <a:solidFill>
                  <a:srgbClr val="000000"/>
                </a:solidFill>
                <a:latin typeface="Calibri" panose="020F0502020204030204" pitchFamily="34" charset="0"/>
              </a:rPr>
              <a:t>1623 </a:t>
            </a:r>
            <a:r>
              <a:rPr lang="tr-TR" sz="2000" kern="1400" dirty="0">
                <a:solidFill>
                  <a:srgbClr val="000000"/>
                </a:solidFill>
                <a:latin typeface="Calibri" panose="020F0502020204030204" pitchFamily="34" charset="0"/>
              </a:rPr>
              <a:t>yılında icat ettiği hesap makinesi 6 haneye kadar toplama çıkarma yapabilmekte ve sayı basamakları yetmeyince çalan bir zille bunu kullanıcıya bildirmektedir. </a:t>
            </a:r>
            <a:endParaRPr lang="tr-TR" sz="2000" kern="1400" dirty="0" smtClean="0">
              <a:solidFill>
                <a:srgbClr val="000000"/>
              </a:solidFill>
              <a:latin typeface="Calibri" panose="020F0502020204030204" pitchFamily="34" charset="0"/>
            </a:endParaRPr>
          </a:p>
          <a:p>
            <a:pPr>
              <a:lnSpc>
                <a:spcPct val="150000"/>
              </a:lnSpc>
            </a:pPr>
            <a:endParaRPr lang="tr-TR" sz="2000" kern="1400" dirty="0">
              <a:solidFill>
                <a:srgbClr val="000000"/>
              </a:solidFill>
              <a:latin typeface="Calibri" panose="020F0502020204030204" pitchFamily="34" charset="0"/>
            </a:endParaRPr>
          </a:p>
          <a:p>
            <a:pPr>
              <a:lnSpc>
                <a:spcPct val="150000"/>
              </a:lnSpc>
            </a:pPr>
            <a:r>
              <a:rPr lang="tr-TR" sz="2000" b="1" kern="1400" dirty="0" err="1" smtClean="0">
                <a:solidFill>
                  <a:srgbClr val="FF0000"/>
                </a:solidFill>
                <a:latin typeface="Calibri" panose="020F0502020204030204" pitchFamily="34" charset="0"/>
              </a:rPr>
              <a:t>Blaise</a:t>
            </a:r>
            <a:r>
              <a:rPr lang="tr-TR" sz="2000" b="1" kern="1400" dirty="0" smtClean="0">
                <a:solidFill>
                  <a:srgbClr val="FF0000"/>
                </a:solidFill>
                <a:latin typeface="Calibri" panose="020F0502020204030204" pitchFamily="34" charset="0"/>
              </a:rPr>
              <a:t> Pascal</a:t>
            </a:r>
            <a:r>
              <a:rPr lang="tr-TR" sz="2000" kern="1400" dirty="0" smtClean="0">
                <a:solidFill>
                  <a:srgbClr val="000000"/>
                </a:solidFill>
                <a:latin typeface="Calibri" panose="020F0502020204030204" pitchFamily="34" charset="0"/>
              </a:rPr>
              <a:t>; </a:t>
            </a:r>
            <a:r>
              <a:rPr lang="tr-TR" sz="2000" kern="1400" dirty="0">
                <a:solidFill>
                  <a:srgbClr val="000000"/>
                </a:solidFill>
                <a:latin typeface="Calibri" panose="020F0502020204030204" pitchFamily="34" charset="0"/>
              </a:rPr>
              <a:t>Vergi memuru olan babasına yardımcı olması için 1642 yılında, ilk mekanik </a:t>
            </a:r>
            <a:r>
              <a:rPr lang="tr-TR" sz="2000" b="1" kern="1400" dirty="0">
                <a:solidFill>
                  <a:srgbClr val="FF0000"/>
                </a:solidFill>
                <a:latin typeface="Calibri" panose="020F0502020204030204" pitchFamily="34" charset="0"/>
              </a:rPr>
              <a:t>hesap makinesini</a:t>
            </a:r>
            <a:r>
              <a:rPr lang="tr-TR" sz="2000" kern="1400" dirty="0">
                <a:solidFill>
                  <a:srgbClr val="FF0000"/>
                </a:solidFill>
                <a:latin typeface="Calibri" panose="020F0502020204030204" pitchFamily="34" charset="0"/>
              </a:rPr>
              <a:t> </a:t>
            </a:r>
            <a:r>
              <a:rPr lang="tr-TR" sz="2000" kern="1400" dirty="0">
                <a:solidFill>
                  <a:srgbClr val="000000"/>
                </a:solidFill>
                <a:latin typeface="Calibri" panose="020F0502020204030204" pitchFamily="34" charset="0"/>
              </a:rPr>
              <a:t>geliştirdi. Çeşitli tekerlek bilyelerden oluşan bu makine sadece toplama ve çıkarma işlemlerini yapabiliyordu.</a:t>
            </a:r>
          </a:p>
        </p:txBody>
      </p:sp>
      <p:pic>
        <p:nvPicPr>
          <p:cNvPr id="7" name="Picture 5" descr="calculator cartoon png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5138" y="2546479"/>
            <a:ext cx="2426494" cy="305603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C:\Users\Yahya\Desktop\gelisenbeyin-logo-yeni.jpg"/>
          <p:cNvPicPr>
            <a:picLocks noChangeAspect="1" noChangeArrowheads="1"/>
          </p:cNvPicPr>
          <p:nvPr/>
        </p:nvPicPr>
        <p:blipFill>
          <a:blip r:embed="rId4" cstate="print"/>
          <a:srcRect/>
          <a:stretch>
            <a:fillRect/>
          </a:stretch>
        </p:blipFill>
        <p:spPr bwMode="auto">
          <a:xfrm>
            <a:off x="1228790" y="222380"/>
            <a:ext cx="3765242" cy="1097902"/>
          </a:xfrm>
          <a:prstGeom prst="rect">
            <a:avLst/>
          </a:prstGeom>
          <a:noFill/>
        </p:spPr>
      </p:pic>
    </p:spTree>
    <p:extLst>
      <p:ext uri="{BB962C8B-B14F-4D97-AF65-F5344CB8AC3E}">
        <p14:creationId xmlns:p14="http://schemas.microsoft.com/office/powerpoint/2010/main" xmlns="" val="3360532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3410027" y="2142951"/>
            <a:ext cx="7953828"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kern="1400" dirty="0" smtClean="0">
                <a:solidFill>
                  <a:srgbClr val="00B0F0"/>
                </a:solidFill>
                <a:latin typeface="Calibri" panose="020F0502020204030204" pitchFamily="34" charset="0"/>
              </a:rPr>
              <a:t>TEKNİK;</a:t>
            </a:r>
          </a:p>
          <a:p>
            <a:r>
              <a:rPr lang="tr-TR" kern="1400" dirty="0" smtClean="0">
                <a:solidFill>
                  <a:schemeClr val="tx1"/>
                </a:solidFill>
                <a:latin typeface="Calibri" panose="020F0502020204030204" pitchFamily="34" charset="0"/>
              </a:rPr>
              <a:t>………………………………………………………………………………………………………………………………………………………………………………………………………………………………………………………………………………………………………………………………………………………………………………………………………</a:t>
            </a:r>
            <a:endParaRPr lang="tr-TR" kern="1400" dirty="0">
              <a:solidFill>
                <a:schemeClr val="tx1"/>
              </a:solidFill>
              <a:latin typeface="Calibri" panose="020F0502020204030204" pitchFamily="34" charset="0"/>
            </a:endParaRPr>
          </a:p>
          <a:p>
            <a:r>
              <a:rPr lang="tr-TR" kern="1400" dirty="0" smtClean="0">
                <a:solidFill>
                  <a:srgbClr val="00B0F0"/>
                </a:solidFill>
                <a:latin typeface="Calibri" panose="020F0502020204030204" pitchFamily="34" charset="0"/>
              </a:rPr>
              <a:t>BEYİN GÖÇÜ;</a:t>
            </a:r>
          </a:p>
          <a:p>
            <a:r>
              <a:rPr lang="tr-TR" kern="1400" dirty="0" smtClean="0">
                <a:solidFill>
                  <a:schemeClr val="tx1"/>
                </a:solidFill>
                <a:latin typeface="Calibri" panose="020F0502020204030204" pitchFamily="34" charset="0"/>
              </a:rPr>
              <a:t>………………………………………………………………………………………………………………………………………………………………………………………………………………………………………………………………………………………………………………………………………………………………………………………………………</a:t>
            </a:r>
            <a:endParaRPr lang="tr-TR" kern="1400" dirty="0" smtClean="0">
              <a:solidFill>
                <a:srgbClr val="00B0F0"/>
              </a:solidFill>
              <a:latin typeface="Calibri" panose="020F0502020204030204" pitchFamily="34" charset="0"/>
            </a:endParaRPr>
          </a:p>
          <a:p>
            <a:r>
              <a:rPr lang="tr-TR" kern="1400" dirty="0" smtClean="0">
                <a:solidFill>
                  <a:srgbClr val="00B0F0"/>
                </a:solidFill>
                <a:latin typeface="Calibri" panose="020F0502020204030204" pitchFamily="34" charset="0"/>
              </a:rPr>
              <a:t>ÜRETİM;</a:t>
            </a:r>
          </a:p>
          <a:p>
            <a:r>
              <a:rPr lang="tr-TR" kern="1400" dirty="0" smtClean="0">
                <a:solidFill>
                  <a:schemeClr val="tx1"/>
                </a:solidFill>
                <a:latin typeface="Calibri" panose="020F0502020204030204" pitchFamily="34" charset="0"/>
              </a:rPr>
              <a:t>………………………………………………………………………………………………………………………………………………………………………………………………………………………………………………………………………………………………………………………………………………………………………………………………………</a:t>
            </a:r>
            <a:endParaRPr lang="tr-TR" kern="1400" dirty="0">
              <a:solidFill>
                <a:schemeClr val="tx1"/>
              </a:solidFill>
              <a:latin typeface="Calibri" panose="020F0502020204030204" pitchFamily="34" charset="0"/>
            </a:endParaRPr>
          </a:p>
        </p:txBody>
      </p:sp>
      <p:pic>
        <p:nvPicPr>
          <p:cNvPr id="5" name="Picture 5" descr="4543a4d8fa128069c49858e9a2fc8e9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9147" y="2300024"/>
            <a:ext cx="2250880" cy="3102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6" name="AutoShape 3"/>
          <p:cNvSpPr>
            <a:spLocks noChangeArrowheads="1"/>
          </p:cNvSpPr>
          <p:nvPr/>
        </p:nvSpPr>
        <p:spPr bwMode="auto">
          <a:xfrm>
            <a:off x="3410027" y="1085567"/>
            <a:ext cx="7953828" cy="652565"/>
          </a:xfrm>
          <a:prstGeom prst="roundRect">
            <a:avLst>
              <a:gd name="adj" fmla="val 16667"/>
            </a:avLst>
          </a:prstGeom>
          <a:solidFill>
            <a:schemeClr val="accent6">
              <a:lumMod val="40000"/>
              <a:lumOff val="60000"/>
            </a:schemeClr>
          </a:solidFill>
          <a:ln w="3175" algn="ctr">
            <a:solidFill>
              <a:srgbClr val="000000"/>
            </a:solidFill>
            <a:round/>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tr-TR" altLang="en-US" sz="2000" b="1" dirty="0" smtClean="0">
                <a:solidFill>
                  <a:srgbClr val="000000"/>
                </a:solidFill>
                <a:latin typeface="Calibri" panose="020F0502020204030204" pitchFamily="34" charset="0"/>
              </a:rPr>
              <a:t>Kavramları Açıklayalım</a:t>
            </a:r>
            <a:endParaRPr kumimoji="0" lang="en-US" altLang="en-US" sz="2000" b="1"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xmlns="" val="2836964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Dikdörtgen 3"/>
          <p:cNvSpPr/>
          <p:nvPr/>
        </p:nvSpPr>
        <p:spPr>
          <a:xfrm>
            <a:off x="3541487" y="1507323"/>
            <a:ext cx="7852228" cy="38318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kern="1400" dirty="0" smtClean="0">
                <a:solidFill>
                  <a:srgbClr val="00B0F0"/>
                </a:solidFill>
                <a:latin typeface="Calibri" panose="020F0502020204030204" pitchFamily="34" charset="0"/>
              </a:rPr>
              <a:t>TEKNİK;</a:t>
            </a:r>
            <a:endParaRPr lang="tr-TR" kern="1400" dirty="0">
              <a:solidFill>
                <a:srgbClr val="00B0F0"/>
              </a:solidFill>
              <a:latin typeface="Calibri" panose="020F0502020204030204" pitchFamily="34" charset="0"/>
            </a:endParaRPr>
          </a:p>
          <a:p>
            <a:pPr>
              <a:lnSpc>
                <a:spcPct val="150000"/>
              </a:lnSpc>
            </a:pPr>
            <a:r>
              <a:rPr lang="tr-TR" dirty="0">
                <a:latin typeface="Calibri" panose="020F0502020204030204" pitchFamily="34" charset="0"/>
              </a:rPr>
              <a:t>F</a:t>
            </a:r>
            <a:r>
              <a:rPr lang="tr-TR" dirty="0" smtClean="0">
                <a:latin typeface="Calibri" panose="020F0502020204030204" pitchFamily="34" charset="0"/>
              </a:rPr>
              <a:t>izik</a:t>
            </a:r>
            <a:r>
              <a:rPr lang="tr-TR" dirty="0">
                <a:latin typeface="Calibri" panose="020F0502020204030204" pitchFamily="34" charset="0"/>
              </a:rPr>
              <a:t>, </a:t>
            </a:r>
            <a:r>
              <a:rPr lang="tr-TR" dirty="0" smtClean="0">
                <a:latin typeface="Calibri" panose="020F0502020204030204" pitchFamily="34" charset="0"/>
              </a:rPr>
              <a:t>Kimya</a:t>
            </a:r>
            <a:r>
              <a:rPr lang="tr-TR" dirty="0">
                <a:latin typeface="Calibri" panose="020F0502020204030204" pitchFamily="34" charset="0"/>
              </a:rPr>
              <a:t>, </a:t>
            </a:r>
            <a:r>
              <a:rPr lang="tr-TR" dirty="0" smtClean="0">
                <a:latin typeface="Calibri" panose="020F0502020204030204" pitchFamily="34" charset="0"/>
              </a:rPr>
              <a:t>Matematik </a:t>
            </a:r>
            <a:r>
              <a:rPr lang="tr-TR" dirty="0">
                <a:latin typeface="Calibri" panose="020F0502020204030204" pitchFamily="34" charset="0"/>
              </a:rPr>
              <a:t>gibi bilimlerden sağlanan </a:t>
            </a:r>
            <a:r>
              <a:rPr lang="tr-TR" dirty="0" smtClean="0">
                <a:latin typeface="Calibri" panose="020F0502020204030204" pitchFamily="34" charset="0"/>
              </a:rPr>
              <a:t>Bilimsel bilgileri bir tasarım yapımında kullanmak veya teknolojiye uygulamadır.</a:t>
            </a:r>
          </a:p>
          <a:p>
            <a:r>
              <a:rPr lang="tr-TR" kern="1400" dirty="0" smtClean="0">
                <a:solidFill>
                  <a:srgbClr val="00B0F0"/>
                </a:solidFill>
                <a:latin typeface="Calibri" panose="020F0502020204030204" pitchFamily="34" charset="0"/>
              </a:rPr>
              <a:t>BEYİN GÖÇÜ;</a:t>
            </a:r>
          </a:p>
          <a:p>
            <a:pPr>
              <a:lnSpc>
                <a:spcPct val="150000"/>
              </a:lnSpc>
            </a:pPr>
            <a:r>
              <a:rPr lang="tr-TR" dirty="0" smtClean="0">
                <a:latin typeface="Calibri" panose="020F0502020204030204" pitchFamily="34" charset="0"/>
              </a:rPr>
              <a:t>Kendini çok </a:t>
            </a:r>
            <a:r>
              <a:rPr lang="tr-TR" dirty="0">
                <a:latin typeface="Calibri" panose="020F0502020204030204" pitchFamily="34" charset="0"/>
              </a:rPr>
              <a:t>iyi </a:t>
            </a:r>
            <a:r>
              <a:rPr lang="tr-TR" dirty="0" smtClean="0">
                <a:latin typeface="Calibri" panose="020F0502020204030204" pitchFamily="34" charset="0"/>
              </a:rPr>
              <a:t>yetiştirmiş bilim </a:t>
            </a:r>
            <a:r>
              <a:rPr lang="tr-TR" dirty="0">
                <a:latin typeface="Calibri" panose="020F0502020204030204" pitchFamily="34" charset="0"/>
              </a:rPr>
              <a:t>adamları ile uzmanların, </a:t>
            </a:r>
            <a:r>
              <a:rPr lang="tr-TR" dirty="0" smtClean="0">
                <a:latin typeface="Calibri" panose="020F0502020204030204" pitchFamily="34" charset="0"/>
              </a:rPr>
              <a:t>kendi ülkelerinde yeteri kadar önemsenmemesi , bir </a:t>
            </a:r>
            <a:r>
              <a:rPr lang="tr-TR" dirty="0">
                <a:latin typeface="Calibri" panose="020F0502020204030204" pitchFamily="34" charset="0"/>
              </a:rPr>
              <a:t>başka </a:t>
            </a:r>
            <a:r>
              <a:rPr lang="tr-TR" dirty="0" smtClean="0">
                <a:latin typeface="Calibri" panose="020F0502020204030204" pitchFamily="34" charset="0"/>
              </a:rPr>
              <a:t>ülkede gidip yerleşmesi ve  çalışmalarını orda yapmasıdır.</a:t>
            </a:r>
            <a:endParaRPr lang="tr-TR" kern="1400" dirty="0">
              <a:latin typeface="Calibri" panose="020F0502020204030204" pitchFamily="34" charset="0"/>
            </a:endParaRPr>
          </a:p>
          <a:p>
            <a:r>
              <a:rPr lang="tr-TR" kern="1400" dirty="0" smtClean="0">
                <a:solidFill>
                  <a:srgbClr val="00B0F0"/>
                </a:solidFill>
                <a:latin typeface="Calibri" panose="020F0502020204030204" pitchFamily="34" charset="0"/>
              </a:rPr>
              <a:t>ÜRETİM;</a:t>
            </a:r>
          </a:p>
          <a:p>
            <a:pPr>
              <a:lnSpc>
                <a:spcPct val="150000"/>
              </a:lnSpc>
            </a:pPr>
            <a:r>
              <a:rPr lang="tr-TR" dirty="0">
                <a:latin typeface="Calibri" panose="020F0502020204030204" pitchFamily="34" charset="0"/>
              </a:rPr>
              <a:t>İ</a:t>
            </a:r>
            <a:r>
              <a:rPr lang="tr-TR" dirty="0" smtClean="0">
                <a:latin typeface="Calibri" panose="020F0502020204030204" pitchFamily="34" charset="0"/>
              </a:rPr>
              <a:t>nsanların</a:t>
            </a:r>
            <a:r>
              <a:rPr lang="tr-TR" dirty="0">
                <a:latin typeface="Calibri" panose="020F0502020204030204" pitchFamily="34" charset="0"/>
              </a:rPr>
              <a:t>, toplumun yaşaması ve gelişmesi için zorunlu olan nesneleri elde etmek </a:t>
            </a:r>
            <a:r>
              <a:rPr lang="tr-TR" dirty="0" smtClean="0">
                <a:latin typeface="Calibri" panose="020F0502020204030204" pitchFamily="34" charset="0"/>
              </a:rPr>
              <a:t>üzere </a:t>
            </a:r>
            <a:r>
              <a:rPr lang="tr-TR" dirty="0">
                <a:latin typeface="Calibri" panose="020F0502020204030204" pitchFamily="34" charset="0"/>
              </a:rPr>
              <a:t>doğal çevrelerini değiştirme etkinlikleri ve süreci</a:t>
            </a:r>
            <a:r>
              <a:rPr lang="tr-TR" dirty="0" smtClean="0">
                <a:latin typeface="Calibri" panose="020F0502020204030204" pitchFamily="34" charset="0"/>
              </a:rPr>
              <a:t>.</a:t>
            </a:r>
            <a:endParaRPr lang="tr-TR" kern="1400" dirty="0">
              <a:latin typeface="Calibri" panose="020F0502020204030204" pitchFamily="34" charset="0"/>
            </a:endParaRPr>
          </a:p>
        </p:txBody>
      </p:sp>
      <p:pic>
        <p:nvPicPr>
          <p:cNvPr id="5" name="Picture 5" descr="4543a4d8fa128069c49858e9a2fc8e9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6091" y="2153712"/>
            <a:ext cx="2163793" cy="29821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xmlns="" val="513376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6" name="Dikdörtgen 5"/>
          <p:cNvSpPr/>
          <p:nvPr/>
        </p:nvSpPr>
        <p:spPr>
          <a:xfrm>
            <a:off x="2115979" y="2105369"/>
            <a:ext cx="9916364" cy="3585597"/>
          </a:xfrm>
          <a:prstGeom prst="rect">
            <a:avLst/>
          </a:prstGeom>
        </p:spPr>
        <p:txBody>
          <a:bodyPr wrap="square">
            <a:spAutoFit/>
          </a:bodyPr>
          <a:lstStyle/>
          <a:p>
            <a:endParaRPr lang="tr-TR" kern="1400" dirty="0">
              <a:solidFill>
                <a:srgbClr val="000000"/>
              </a:solidFill>
              <a:latin typeface="Calibri" panose="020F0502020204030204" pitchFamily="34" charset="0"/>
            </a:endParaRPr>
          </a:p>
          <a:p>
            <a:r>
              <a:rPr lang="tr-TR" sz="2000" b="1" u="sng" kern="1400" dirty="0" smtClean="0">
                <a:solidFill>
                  <a:srgbClr val="FF0000"/>
                </a:solidFill>
                <a:latin typeface="Calibri" panose="020F0502020204030204" pitchFamily="34" charset="0"/>
              </a:rPr>
              <a:t>ÖZGÜN ÜRETİM İÇİN GEREKLİ SAFHALARI DÖRDE AYIRABİLİRİZ. </a:t>
            </a:r>
            <a:endParaRPr lang="tr-TR" sz="2000" kern="1400" dirty="0" smtClean="0">
              <a:solidFill>
                <a:srgbClr val="000000"/>
              </a:solidFill>
              <a:latin typeface="Calibri" panose="020F0502020204030204" pitchFamily="34" charset="0"/>
            </a:endParaRPr>
          </a:p>
          <a:p>
            <a:pPr>
              <a:lnSpc>
                <a:spcPct val="200000"/>
              </a:lnSpc>
            </a:pPr>
            <a:r>
              <a:rPr lang="tr-TR" kern="1400" dirty="0" smtClean="0">
                <a:solidFill>
                  <a:srgbClr val="000000"/>
                </a:solidFill>
                <a:latin typeface="Calibri" panose="020F0502020204030204" pitchFamily="34" charset="0"/>
              </a:rPr>
              <a:t>1-Bilimsel </a:t>
            </a:r>
            <a:r>
              <a:rPr lang="tr-TR" kern="1400" dirty="0">
                <a:solidFill>
                  <a:srgbClr val="000000"/>
                </a:solidFill>
                <a:latin typeface="Calibri" panose="020F0502020204030204" pitchFamily="34" charset="0"/>
              </a:rPr>
              <a:t>bilgiye ulaşmak veya geliştirmek </a:t>
            </a:r>
          </a:p>
          <a:p>
            <a:pPr>
              <a:lnSpc>
                <a:spcPct val="200000"/>
              </a:lnSpc>
            </a:pPr>
            <a:r>
              <a:rPr lang="tr-TR" kern="1400" dirty="0">
                <a:solidFill>
                  <a:srgbClr val="000000"/>
                </a:solidFill>
                <a:latin typeface="Calibri" panose="020F0502020204030204" pitchFamily="34" charset="0"/>
              </a:rPr>
              <a:t>2-Bilgiden faydalanarak bir ürün tasarlamak </a:t>
            </a:r>
            <a:r>
              <a:rPr lang="tr-TR" kern="1400" dirty="0" smtClean="0">
                <a:solidFill>
                  <a:srgbClr val="000000"/>
                </a:solidFill>
                <a:latin typeface="Calibri" panose="020F0502020204030204" pitchFamily="34" charset="0"/>
              </a:rPr>
              <a:t>(Tasarım </a:t>
            </a:r>
            <a:r>
              <a:rPr lang="tr-TR" kern="1400" dirty="0">
                <a:solidFill>
                  <a:srgbClr val="000000"/>
                </a:solidFill>
                <a:latin typeface="Calibri" panose="020F0502020204030204" pitchFamily="34" charset="0"/>
              </a:rPr>
              <a:t>T</a:t>
            </a:r>
            <a:r>
              <a:rPr lang="tr-TR" kern="1400" dirty="0" smtClean="0">
                <a:solidFill>
                  <a:srgbClr val="000000"/>
                </a:solidFill>
                <a:latin typeface="Calibri" panose="020F0502020204030204" pitchFamily="34" charset="0"/>
              </a:rPr>
              <a:t>eknolojisi</a:t>
            </a:r>
            <a:r>
              <a:rPr lang="tr-TR" kern="1400" dirty="0">
                <a:solidFill>
                  <a:srgbClr val="000000"/>
                </a:solidFill>
                <a:latin typeface="Calibri" panose="020F0502020204030204" pitchFamily="34" charset="0"/>
              </a:rPr>
              <a:t>) </a:t>
            </a:r>
          </a:p>
          <a:p>
            <a:pPr>
              <a:lnSpc>
                <a:spcPct val="200000"/>
              </a:lnSpc>
            </a:pPr>
            <a:r>
              <a:rPr lang="tr-TR" kern="1400" dirty="0">
                <a:solidFill>
                  <a:srgbClr val="000000"/>
                </a:solidFill>
                <a:latin typeface="Calibri" panose="020F0502020204030204" pitchFamily="34" charset="0"/>
              </a:rPr>
              <a:t>3-Bir ürünün üretim tekniklerini belirlemek </a:t>
            </a:r>
            <a:r>
              <a:rPr lang="tr-TR" kern="1400" dirty="0" smtClean="0">
                <a:solidFill>
                  <a:srgbClr val="000000"/>
                </a:solidFill>
                <a:latin typeface="Calibri" panose="020F0502020204030204" pitchFamily="34" charset="0"/>
              </a:rPr>
              <a:t>(</a:t>
            </a:r>
            <a:r>
              <a:rPr lang="tr-TR" kern="1400" dirty="0">
                <a:latin typeface="Calibri" panose="020F0502020204030204" pitchFamily="34" charset="0"/>
              </a:rPr>
              <a:t>Ü</a:t>
            </a:r>
            <a:r>
              <a:rPr lang="tr-TR" kern="1400" dirty="0" smtClean="0">
                <a:latin typeface="Calibri" panose="020F0502020204030204" pitchFamily="34" charset="0"/>
              </a:rPr>
              <a:t>retim </a:t>
            </a:r>
            <a:r>
              <a:rPr lang="tr-TR" kern="1400" dirty="0">
                <a:latin typeface="Calibri" panose="020F0502020204030204" pitchFamily="34" charset="0"/>
              </a:rPr>
              <a:t>T</a:t>
            </a:r>
            <a:r>
              <a:rPr lang="tr-TR" kern="1400" dirty="0" smtClean="0">
                <a:latin typeface="Calibri" panose="020F0502020204030204" pitchFamily="34" charset="0"/>
              </a:rPr>
              <a:t>eknolojisi</a:t>
            </a:r>
            <a:r>
              <a:rPr lang="tr-TR" kern="1400" dirty="0">
                <a:latin typeface="Calibri" panose="020F0502020204030204" pitchFamily="34" charset="0"/>
              </a:rPr>
              <a:t>)</a:t>
            </a:r>
          </a:p>
          <a:p>
            <a:pPr>
              <a:lnSpc>
                <a:spcPct val="200000"/>
              </a:lnSpc>
            </a:pPr>
            <a:r>
              <a:rPr lang="tr-TR" kern="1400" dirty="0" smtClean="0">
                <a:latin typeface="Calibri" panose="020F0502020204030204" pitchFamily="34" charset="0"/>
              </a:rPr>
              <a:t>4-Üretim</a:t>
            </a:r>
          </a:p>
          <a:p>
            <a:pPr>
              <a:lnSpc>
                <a:spcPct val="150000"/>
              </a:lnSpc>
            </a:pPr>
            <a:endParaRPr lang="tr-TR" kern="1400" dirty="0">
              <a:latin typeface="Calibri" panose="020F0502020204030204" pitchFamily="34" charset="0"/>
            </a:endParaRPr>
          </a:p>
          <a:p>
            <a:r>
              <a:rPr lang="tr-TR" kern="1400" dirty="0">
                <a:solidFill>
                  <a:srgbClr val="000000"/>
                </a:solidFill>
                <a:latin typeface="Calibri" panose="020F0502020204030204" pitchFamily="34" charset="0"/>
              </a:rPr>
              <a:t> </a:t>
            </a: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7750393" y="938335"/>
            <a:ext cx="4082891" cy="3005008"/>
          </a:xfrm>
          <a:prstGeom prst="rect">
            <a:avLst/>
          </a:prstGeom>
        </p:spPr>
      </p:pic>
    </p:spTree>
    <p:extLst>
      <p:ext uri="{BB962C8B-B14F-4D97-AF65-F5344CB8AC3E}">
        <p14:creationId xmlns:p14="http://schemas.microsoft.com/office/powerpoint/2010/main" xmlns="" val="2692293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6" name="Dikdörtgen 5"/>
          <p:cNvSpPr/>
          <p:nvPr/>
        </p:nvSpPr>
        <p:spPr>
          <a:xfrm>
            <a:off x="1578951" y="1353434"/>
            <a:ext cx="9916364" cy="3524042"/>
          </a:xfrm>
          <a:prstGeom prst="rect">
            <a:avLst/>
          </a:prstGeom>
        </p:spPr>
        <p:txBody>
          <a:bodyPr wrap="square">
            <a:spAutoFit/>
          </a:bodyPr>
          <a:lstStyle/>
          <a:p>
            <a:endParaRPr lang="tr-TR" kern="1400" dirty="0">
              <a:solidFill>
                <a:srgbClr val="000000"/>
              </a:solidFill>
              <a:latin typeface="Calibri" panose="020F0502020204030204" pitchFamily="34" charset="0"/>
            </a:endParaRPr>
          </a:p>
          <a:p>
            <a:pPr>
              <a:lnSpc>
                <a:spcPct val="150000"/>
              </a:lnSpc>
            </a:pPr>
            <a:endParaRPr lang="tr-TR" kern="1400" dirty="0">
              <a:latin typeface="Calibri" panose="020F0502020204030204" pitchFamily="34" charset="0"/>
            </a:endParaRPr>
          </a:p>
          <a:p>
            <a:pPr>
              <a:lnSpc>
                <a:spcPct val="200000"/>
              </a:lnSpc>
            </a:pPr>
            <a:r>
              <a:rPr lang="tr-TR" sz="2000" kern="1400" dirty="0">
                <a:latin typeface="Calibri" panose="020F0502020204030204" pitchFamily="34" charset="0"/>
              </a:rPr>
              <a:t>Bir ürün geliştirmek  veya üretmek </a:t>
            </a:r>
            <a:r>
              <a:rPr lang="tr-TR" sz="2000" kern="1400" dirty="0" smtClean="0">
                <a:latin typeface="Calibri" panose="020F0502020204030204" pitchFamily="34" charset="0"/>
              </a:rPr>
              <a:t>için; </a:t>
            </a:r>
            <a:r>
              <a:rPr lang="tr-TR" sz="2000" kern="1400" dirty="0">
                <a:latin typeface="Calibri" panose="020F0502020204030204" pitchFamily="34" charset="0"/>
              </a:rPr>
              <a:t>gerekli malzeme </a:t>
            </a:r>
            <a:r>
              <a:rPr lang="tr-TR" sz="2000" kern="1400" dirty="0" smtClean="0">
                <a:latin typeface="Calibri" panose="020F0502020204030204" pitchFamily="34" charset="0"/>
              </a:rPr>
              <a:t>çeşitli </a:t>
            </a:r>
            <a:r>
              <a:rPr lang="tr-TR" sz="2000" kern="1400" dirty="0">
                <a:latin typeface="Calibri" panose="020F0502020204030204" pitchFamily="34" charset="0"/>
              </a:rPr>
              <a:t>kaynaklardan bulabilirsiniz. </a:t>
            </a:r>
            <a:endParaRPr lang="tr-TR" sz="2000" kern="1400" dirty="0" smtClean="0">
              <a:latin typeface="Calibri" panose="020F0502020204030204" pitchFamily="34" charset="0"/>
            </a:endParaRPr>
          </a:p>
          <a:p>
            <a:pPr>
              <a:lnSpc>
                <a:spcPct val="200000"/>
              </a:lnSpc>
            </a:pPr>
            <a:r>
              <a:rPr lang="tr-TR" sz="2000" kern="1400" dirty="0" smtClean="0">
                <a:latin typeface="Calibri" panose="020F0502020204030204" pitchFamily="34" charset="0"/>
              </a:rPr>
              <a:t>Bu </a:t>
            </a:r>
            <a:r>
              <a:rPr lang="tr-TR" sz="2000" kern="1400" dirty="0">
                <a:latin typeface="Calibri" panose="020F0502020204030204" pitchFamily="34" charset="0"/>
              </a:rPr>
              <a:t>nedenle önemli olan tasarım yeteneğine sahip olmaktır. </a:t>
            </a:r>
            <a:endParaRPr lang="tr-TR" sz="2000" kern="1400" dirty="0" smtClean="0">
              <a:latin typeface="Calibri" panose="020F0502020204030204" pitchFamily="34" charset="0"/>
            </a:endParaRPr>
          </a:p>
          <a:p>
            <a:pPr>
              <a:lnSpc>
                <a:spcPct val="200000"/>
              </a:lnSpc>
            </a:pPr>
            <a:r>
              <a:rPr lang="tr-TR" sz="2000" kern="1400" dirty="0" smtClean="0">
                <a:latin typeface="Calibri" panose="020F0502020204030204" pitchFamily="34" charset="0"/>
              </a:rPr>
              <a:t>Tasarım </a:t>
            </a:r>
            <a:r>
              <a:rPr lang="tr-TR" sz="2000" kern="1400" dirty="0">
                <a:latin typeface="Calibri" panose="020F0502020204030204" pitchFamily="34" charset="0"/>
              </a:rPr>
              <a:t>yeteneğine sahipseniz her şeyi yapabilirsiniz. </a:t>
            </a:r>
            <a:endParaRPr lang="tr-TR" sz="2000" kern="1400" dirty="0" smtClean="0">
              <a:latin typeface="Calibri" panose="020F0502020204030204" pitchFamily="34" charset="0"/>
            </a:endParaRPr>
          </a:p>
          <a:p>
            <a:pPr>
              <a:lnSpc>
                <a:spcPct val="200000"/>
              </a:lnSpc>
            </a:pPr>
            <a:r>
              <a:rPr lang="tr-TR" sz="2000" kern="1400" dirty="0" smtClean="0">
                <a:latin typeface="Calibri" panose="020F0502020204030204" pitchFamily="34" charset="0"/>
              </a:rPr>
              <a:t>Bağımsızlık </a:t>
            </a:r>
            <a:r>
              <a:rPr lang="tr-TR" sz="2000" kern="1400" dirty="0" smtClean="0">
                <a:solidFill>
                  <a:srgbClr val="FF0000"/>
                </a:solidFill>
                <a:latin typeface="Calibri" panose="020F0502020204030204" pitchFamily="34" charset="0"/>
              </a:rPr>
              <a:t>(Ekonomik anlamda) </a:t>
            </a:r>
            <a:r>
              <a:rPr lang="tr-TR" sz="2000" kern="1400" dirty="0">
                <a:latin typeface="Calibri" panose="020F0502020204030204" pitchFamily="34" charset="0"/>
              </a:rPr>
              <a:t>da bundan sonra gelir.</a:t>
            </a:r>
          </a:p>
          <a:p>
            <a:r>
              <a:rPr lang="tr-TR"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xmlns="" val="2235097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1819</Words>
  <Application>Microsoft Office PowerPoint</Application>
  <PresentationFormat>Özel</PresentationFormat>
  <Paragraphs>231</Paragraphs>
  <Slides>59</Slides>
  <Notes>0</Notes>
  <HiddenSlides>0</HiddenSlides>
  <MMClips>0</MMClips>
  <ScaleCrop>false</ScaleCrop>
  <HeadingPairs>
    <vt:vector size="4" baseType="variant">
      <vt:variant>
        <vt:lpstr>Tema</vt:lpstr>
      </vt:variant>
      <vt:variant>
        <vt:i4>1</vt:i4>
      </vt:variant>
      <vt:variant>
        <vt:lpstr>Slayt Başlıkları</vt:lpstr>
      </vt:variant>
      <vt:variant>
        <vt:i4>59</vt:i4>
      </vt:variant>
    </vt:vector>
  </HeadingPairs>
  <TitlesOfParts>
    <vt:vector size="60"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YILDIR Tahsin</dc:creator>
  <cp:keywords>www.gelisenbeyin.net</cp:keywords>
  <dc:description>www.gelisenbeyin.net</dc:description>
  <cp:lastModifiedBy>Windows User</cp:lastModifiedBy>
  <cp:revision>36</cp:revision>
  <dcterms:created xsi:type="dcterms:W3CDTF">2018-09-06T20:15:49Z</dcterms:created>
  <dcterms:modified xsi:type="dcterms:W3CDTF">2018-09-19T15:11:00Z</dcterms:modified>
</cp:coreProperties>
</file>