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33"/>
  </p:notesMasterIdLst>
  <p:sldIdLst>
    <p:sldId id="273" r:id="rId2"/>
    <p:sldId id="274" r:id="rId3"/>
    <p:sldId id="276" r:id="rId4"/>
    <p:sldId id="277" r:id="rId5"/>
    <p:sldId id="278" r:id="rId6"/>
    <p:sldId id="275" r:id="rId7"/>
    <p:sldId id="279" r:id="rId8"/>
    <p:sldId id="280" r:id="rId9"/>
    <p:sldId id="257" r:id="rId10"/>
    <p:sldId id="266" r:id="rId11"/>
    <p:sldId id="265" r:id="rId12"/>
    <p:sldId id="259" r:id="rId13"/>
    <p:sldId id="262" r:id="rId14"/>
    <p:sldId id="264" r:id="rId15"/>
    <p:sldId id="267" r:id="rId16"/>
    <p:sldId id="268" r:id="rId17"/>
    <p:sldId id="269" r:id="rId18"/>
    <p:sldId id="270" r:id="rId19"/>
    <p:sldId id="271" r:id="rId20"/>
    <p:sldId id="272" r:id="rId21"/>
    <p:sldId id="282" r:id="rId22"/>
    <p:sldId id="283" r:id="rId23"/>
    <p:sldId id="284" r:id="rId24"/>
    <p:sldId id="285" r:id="rId25"/>
    <p:sldId id="286" r:id="rId26"/>
    <p:sldId id="287" r:id="rId27"/>
    <p:sldId id="288" r:id="rId28"/>
    <p:sldId id="289" r:id="rId29"/>
    <p:sldId id="290" r:id="rId30"/>
    <p:sldId id="291" r:id="rId31"/>
    <p:sldId id="292" r:id="rId32"/>
  </p:sldIdLst>
  <p:sldSz cx="9144000" cy="6858000" type="screen4x3"/>
  <p:notesSz cx="6858000" cy="9144000"/>
  <p:defaultTextStyle>
    <a:defPPr>
      <a:defRPr lang="tr-TR"/>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0033CC"/>
    <a:srgbClr val="990000"/>
    <a:srgbClr val="FF0066"/>
    <a:srgbClr val="339966"/>
    <a:srgbClr val="FFFF00"/>
    <a:srgbClr val="840C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3321BC2-0CF6-4E82-9AC2-028FB1464549}" type="datetimeFigureOut">
              <a:rPr lang="tr-TR"/>
              <a:pPr>
                <a:defRPr/>
              </a:pPr>
              <a:t>10.12.2018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893E380-8BEE-4B32-B3D6-725A4905BF93}"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10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11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13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14 Düz Bağlayıcı"/>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15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16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17 Oval"/>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18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19 Oval"/>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20 Oval"/>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27 Veri Yer Tutucusu"/>
          <p:cNvSpPr>
            <a:spLocks noGrp="1"/>
          </p:cNvSpPr>
          <p:nvPr>
            <p:ph type="dt" sz="half" idx="10"/>
          </p:nvPr>
        </p:nvSpPr>
        <p:spPr bwMode="auto">
          <a:xfrm rot="5400000">
            <a:off x="7764463" y="1174750"/>
            <a:ext cx="2286000" cy="381000"/>
          </a:xfrm>
        </p:spPr>
        <p:txBody>
          <a:bodyPr/>
          <a:lstStyle>
            <a:lvl1pPr>
              <a:defRPr/>
            </a:lvl1pPr>
          </a:lstStyle>
          <a:p>
            <a:pPr>
              <a:defRPr/>
            </a:pPr>
            <a:endParaRPr lang="tr-TR"/>
          </a:p>
        </p:txBody>
      </p:sp>
      <p:sp>
        <p:nvSpPr>
          <p:cNvPr id="23" name="16 Altbilgi Yer Tutucusu"/>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p>
        </p:txBody>
      </p:sp>
      <p:sp>
        <p:nvSpPr>
          <p:cNvPr id="24" name="28 Slayt Numarası Yer Tutucusu"/>
          <p:cNvSpPr>
            <a:spLocks noGrp="1"/>
          </p:cNvSpPr>
          <p:nvPr>
            <p:ph type="sldNum" sz="quarter" idx="12"/>
          </p:nvPr>
        </p:nvSpPr>
        <p:spPr bwMode="auto">
          <a:xfrm>
            <a:off x="1325563" y="4929188"/>
            <a:ext cx="609600" cy="517525"/>
          </a:xfrm>
        </p:spPr>
        <p:txBody>
          <a:bodyPr/>
          <a:lstStyle>
            <a:lvl1pPr>
              <a:defRPr/>
            </a:lvl1pPr>
          </a:lstStyle>
          <a:p>
            <a:pPr>
              <a:defRPr/>
            </a:pPr>
            <a:fld id="{A8144C5A-9649-4400-999D-F5E475650557}"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B2D4FAC6-7B8B-40D9-BF30-A71B21E9DD9B}"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63890841-5314-4B27-9147-408F7D3720A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a:lvl1pPr>
          </a:lstStyle>
          <a:p>
            <a:pPr>
              <a:defRPr/>
            </a:pPr>
            <a:endParaRPr lang="tr-TR"/>
          </a:p>
        </p:txBody>
      </p:sp>
      <p:sp>
        <p:nvSpPr>
          <p:cNvPr id="5" name="8 Slayt Numarası Yer Tutucusu"/>
          <p:cNvSpPr>
            <a:spLocks noGrp="1"/>
          </p:cNvSpPr>
          <p:nvPr>
            <p:ph type="sldNum" sz="quarter" idx="11"/>
          </p:nvPr>
        </p:nvSpPr>
        <p:spPr/>
        <p:txBody>
          <a:bodyPr rtlCol="0"/>
          <a:lstStyle>
            <a:lvl1pPr>
              <a:defRPr/>
            </a:lvl1pPr>
          </a:lstStyle>
          <a:p>
            <a:pPr>
              <a:defRPr/>
            </a:pPr>
            <a:fld id="{36CA5A9D-E0E4-472A-BCA6-86E9E0FA2389}" type="slidenum">
              <a:rPr lang="tr-TR"/>
              <a:pPr>
                <a:defRPr/>
              </a:pPr>
              <a:t>‹#›</a:t>
            </a:fld>
            <a:endParaRPr lang="tr-TR"/>
          </a:p>
        </p:txBody>
      </p:sp>
      <p:sp>
        <p:nvSpPr>
          <p:cNvPr id="6" name="9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3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8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9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10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11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13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14 Oval"/>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15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16 Oval"/>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17 Oval"/>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18 Düz Bağlayıcı"/>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3 Veri Yer Tutucusu"/>
          <p:cNvSpPr>
            <a:spLocks noGrp="1"/>
          </p:cNvSpPr>
          <p:nvPr>
            <p:ph type="dt" sz="half" idx="10"/>
          </p:nvPr>
        </p:nvSpPr>
        <p:spPr bwMode="auto">
          <a:xfrm rot="5400000">
            <a:off x="7762875" y="1169988"/>
            <a:ext cx="2286000" cy="381000"/>
          </a:xfrm>
        </p:spPr>
        <p:txBody>
          <a:bodyPr/>
          <a:lstStyle>
            <a:lvl1pPr>
              <a:defRPr/>
            </a:lvl1pPr>
          </a:lstStyle>
          <a:p>
            <a:pPr>
              <a:defRPr/>
            </a:pPr>
            <a:endParaRPr lang="tr-TR"/>
          </a:p>
        </p:txBody>
      </p:sp>
      <p:sp>
        <p:nvSpPr>
          <p:cNvPr id="21" name="4 Altbilgi Yer Tutucusu"/>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p>
        </p:txBody>
      </p:sp>
      <p:sp>
        <p:nvSpPr>
          <p:cNvPr id="22" name="5 Slayt Numarası Yer Tutucusu"/>
          <p:cNvSpPr>
            <a:spLocks noGrp="1"/>
          </p:cNvSpPr>
          <p:nvPr>
            <p:ph type="sldNum" sz="quarter" idx="12"/>
          </p:nvPr>
        </p:nvSpPr>
        <p:spPr bwMode="auto">
          <a:xfrm>
            <a:off x="1339850" y="4929188"/>
            <a:ext cx="609600" cy="517525"/>
          </a:xfrm>
        </p:spPr>
        <p:txBody>
          <a:bodyPr/>
          <a:lstStyle>
            <a:lvl1pPr>
              <a:defRPr/>
            </a:lvl1pPr>
          </a:lstStyle>
          <a:p>
            <a:pPr>
              <a:defRPr/>
            </a:pPr>
            <a:fld id="{4F428B2E-4D22-4EE5-926B-1745D1DF83E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29FC8CDB-5F94-4B75-B318-01BCAD5DE0A5}"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6C4871C0-C64B-4951-8F1E-8E032ED837C3}"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a:lvl1pPr>
          </a:lstStyle>
          <a:p>
            <a:pPr>
              <a:defRPr/>
            </a:pPr>
            <a:endParaRPr lang="tr-TR"/>
          </a:p>
        </p:txBody>
      </p:sp>
      <p:sp>
        <p:nvSpPr>
          <p:cNvPr id="4" name="6 Slayt Numarası Yer Tutucusu"/>
          <p:cNvSpPr>
            <a:spLocks noGrp="1"/>
          </p:cNvSpPr>
          <p:nvPr>
            <p:ph type="sldNum" sz="quarter" idx="11"/>
          </p:nvPr>
        </p:nvSpPr>
        <p:spPr/>
        <p:txBody>
          <a:bodyPr rtlCol="0"/>
          <a:lstStyle>
            <a:lvl1pPr>
              <a:defRPr/>
            </a:lvl1pPr>
          </a:lstStyle>
          <a:p>
            <a:pPr>
              <a:defRPr/>
            </a:pPr>
            <a:fld id="{F2E84313-9E06-465D-A1C5-269E320FA27E}" type="slidenum">
              <a:rPr lang="tr-TR"/>
              <a:pPr>
                <a:defRPr/>
              </a:pPr>
              <a:t>‹#›</a:t>
            </a:fld>
            <a:endParaRPr lang="tr-TR"/>
          </a:p>
        </p:txBody>
      </p:sp>
      <p:sp>
        <p:nvSpPr>
          <p:cNvPr id="5" name="7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9CAAC251-41D6-42BD-B027-B49821455BC8}"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5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6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7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8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10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a:lvl1pPr>
          </a:lstStyle>
          <a:p>
            <a:pPr>
              <a:defRPr/>
            </a:pPr>
            <a:endParaRPr lang="tr-TR"/>
          </a:p>
        </p:txBody>
      </p:sp>
      <p:sp>
        <p:nvSpPr>
          <p:cNvPr id="13" name="21 Slayt Numarası Yer Tutucusu"/>
          <p:cNvSpPr>
            <a:spLocks noGrp="1"/>
          </p:cNvSpPr>
          <p:nvPr>
            <p:ph type="sldNum" sz="quarter" idx="11"/>
          </p:nvPr>
        </p:nvSpPr>
        <p:spPr/>
        <p:txBody>
          <a:bodyPr rtlCol="0"/>
          <a:lstStyle>
            <a:lvl1pPr>
              <a:defRPr/>
            </a:lvl1pPr>
          </a:lstStyle>
          <a:p>
            <a:pPr>
              <a:defRPr/>
            </a:pPr>
            <a:fld id="{0CECDCEB-3626-4089-98B4-491FC93D5D4E}" type="slidenum">
              <a:rPr lang="tr-TR"/>
              <a:pPr>
                <a:defRPr/>
              </a:pPr>
              <a:t>‹#›</a:t>
            </a:fld>
            <a:endParaRPr lang="tr-TR"/>
          </a:p>
        </p:txBody>
      </p:sp>
      <p:sp>
        <p:nvSpPr>
          <p:cNvPr id="14" name="22 Altbilgi Yer Tutucusu"/>
          <p:cNvSpPr>
            <a:spLocks noGrp="1"/>
          </p:cNvSpPr>
          <p:nvPr>
            <p:ph type="ftr" sz="quarter" idx="12"/>
          </p:nvPr>
        </p:nvSpPr>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5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6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7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10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16 Veri Yer Tutucusu"/>
          <p:cNvSpPr>
            <a:spLocks noGrp="1"/>
          </p:cNvSpPr>
          <p:nvPr>
            <p:ph type="dt" sz="half" idx="10"/>
          </p:nvPr>
        </p:nvSpPr>
        <p:spPr/>
        <p:txBody>
          <a:bodyPr rtlCol="0"/>
          <a:lstStyle>
            <a:lvl1pPr>
              <a:defRPr/>
            </a:lvl1pPr>
          </a:lstStyle>
          <a:p>
            <a:pPr>
              <a:defRPr/>
            </a:pPr>
            <a:endParaRPr lang="tr-TR"/>
          </a:p>
        </p:txBody>
      </p:sp>
      <p:sp>
        <p:nvSpPr>
          <p:cNvPr id="13" name="17 Slayt Numarası Yer Tutucusu"/>
          <p:cNvSpPr>
            <a:spLocks noGrp="1"/>
          </p:cNvSpPr>
          <p:nvPr>
            <p:ph type="sldNum" sz="quarter" idx="11"/>
          </p:nvPr>
        </p:nvSpPr>
        <p:spPr/>
        <p:txBody>
          <a:bodyPr rtlCol="0"/>
          <a:lstStyle>
            <a:lvl1pPr>
              <a:defRPr/>
            </a:lvl1pPr>
          </a:lstStyle>
          <a:p>
            <a:pPr>
              <a:defRPr/>
            </a:pPr>
            <a:fld id="{B911C706-DF88-42F7-A78E-F4CC466FFDC0}" type="slidenum">
              <a:rPr lang="tr-TR"/>
              <a:pPr>
                <a:defRPr/>
              </a:pPr>
              <a:t>‹#›</a:t>
            </a:fld>
            <a:endParaRPr lang="tr-TR"/>
          </a:p>
        </p:txBody>
      </p:sp>
      <p:sp>
        <p:nvSpPr>
          <p:cNvPr id="14" name="20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1028" name="12 Metin Yer Tutucusu"/>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tr-T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BA6A3823-B39B-4A37-9C71-0494EA7B9F1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67" r:id="rId4"/>
    <p:sldLayoutId id="2147483868" r:id="rId5"/>
    <p:sldLayoutId id="2147483875" r:id="rId6"/>
    <p:sldLayoutId id="2147483869" r:id="rId7"/>
    <p:sldLayoutId id="2147483876" r:id="rId8"/>
    <p:sldLayoutId id="2147483877" r:id="rId9"/>
    <p:sldLayoutId id="2147483870" r:id="rId10"/>
    <p:sldLayoutId id="214748387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gelisenbeyin.net/markalar-oykuleri.html" TargetMode="External"/><Relationship Id="rId2" Type="http://schemas.openxmlformats.org/officeDocument/2006/relationships/hyperlink" Target="http://gelisenbeyin.net/slogan-nedir.html" TargetMode="External"/><Relationship Id="rId1" Type="http://schemas.openxmlformats.org/officeDocument/2006/relationships/slideLayout" Target="../slideLayouts/slideLayout2.xml"/><Relationship Id="rId4" Type="http://schemas.openxmlformats.org/officeDocument/2006/relationships/hyperlink" Target="http://gelisenbeyin.net/logo-nedir.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images.google.com.tr/imgres?imgurl=http://www.secretcv.com/img/firmalogo/1439.gif&amp;imgrefurl=http://www.secretcv.com/uye_firma.php?id=1439&amp;h=50&amp;w=150&amp;sz=4&amp;hl=tr&amp;start=2&amp;um=1&amp;tbnid=ZroS1GYpOMErhM:&amp;tbnh=32&amp;tbnw=96&amp;prev=/images?q=panda+dondurma&amp;um=1&amp;hl=tr"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images.google.com.tr/imgres?imgurl=http://www.pg.com.tr/procter/pg_images/AloNewLogo1.jpg&amp;imgrefurl=http://barlife.blogcu.com/&amp;h=101&amp;w=100&amp;sz=5&amp;hl=tr&amp;start=3&amp;um=1&amp;tbnid=4nLFSDAi9AfiHM:&amp;tbnh=83&amp;tbnw=82&amp;prev=/images?q=ALO+DETERJAN&amp;um=1&amp;hl=tr&amp;sa=N" TargetMode="External"/><Relationship Id="rId1" Type="http://schemas.openxmlformats.org/officeDocument/2006/relationships/slideLayout" Target="../slideLayouts/slideLayout2.xml"/><Relationship Id="rId6" Type="http://schemas.openxmlformats.org/officeDocument/2006/relationships/hyperlink" Target="http://images.google.com.tr/imgres?imgurl=http://arsiv.sabah.com.tr/2004/05/21/gny/im/8BAE32C58173A545982E2ED4c.jpg&amp;imgrefurl=http://arsiv.sabah.com.tr/2004/05/21/gny/sag00-200.html&amp;h=100&amp;w=100&amp;sz=2&amp;hl=tr&amp;start=6&amp;um=1&amp;tbnid=_cI9JrufINVarM:&amp;tbnh=82&amp;tbnw=82&amp;prev=/images?q=sek+s%C3%BCt&amp;um=1&amp;hl=tr" TargetMode="External"/><Relationship Id="rId5" Type="http://schemas.openxmlformats.org/officeDocument/2006/relationships/image" Target="../media/image13.jpeg"/><Relationship Id="rId4" Type="http://schemas.openxmlformats.org/officeDocument/2006/relationships/hyperlink" Target="http://images.google.com.tr/imgres?imgurl=http://www.amor.yg.com.tr/geyik/bonus.JPG&amp;imgrefurl=http://www.amor.yg.com.tr/geyik/hopdediks.htm&amp;h=591&amp;w=591&amp;sz=23&amp;hl=tr&amp;start=17&amp;um=1&amp;tbnid=XA4WXgFCI_Zp5M:&amp;tbnh=135&amp;tbnw=135&amp;prev=/images?q=BONUS+CARD+&amp;um=1&amp;hl=tr" TargetMode="Externa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hyperlink" Target="http://images.google.com.tr/imgres?imgurl=http://www.sekerbank.com.tr/bireysel/sebulten/temmuz06/metro.jpg&amp;imgrefurl=http://www.sekerbank.com.tr/bireysel/sebulten/temmuz06/temmuz06e.htm&amp;h=110&amp;w=176&amp;sz=9&amp;hl=tr&amp;start=5&amp;um=1&amp;tbnid=T9SYzNkjArgNgM:&amp;tbnh=63&amp;tbnw=100&amp;prev=/images?q=metro+seyahat&amp;um=1&amp;hl=tr"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images.google.com.tr/imgres?imgurl=http://www.mobilyadekorasyon.com/h_img/467.jpg&amp;imgrefurl=http://www.mobilyadekorasyon.com/haberarsiv.asp?page=46&amp;customer=&amp;rop=0&amp;h=124&amp;w=160&amp;sz=6&amp;hl=tr&amp;start=15&amp;um=1&amp;tbnid=xMZrwHuOcWuk4M:&amp;tbnh=76&amp;tbnw=98&amp;prev=/images?q=JUMBO+%C3%87ATAL+KA%C5%9EIK&amp;um=1&amp;hl=tr" TargetMode="External"/><Relationship Id="rId1" Type="http://schemas.openxmlformats.org/officeDocument/2006/relationships/slideLayout" Target="../slideLayouts/slideLayout2.xml"/><Relationship Id="rId6" Type="http://schemas.openxmlformats.org/officeDocument/2006/relationships/hyperlink" Target="http://images.google.com.tr/imgres?imgurl=http://www.fiammacoffee.com/mx-cart-1/catalog/images/lipton_logo.bmp&amp;imgrefurl=http://www.fiammacoffee.com/mx-cart-1/catalog/product_info.php?name=Lipton%20Darjeeling%20Tea&amp;products_id=361&amp;h=304&amp;w=297&amp;sz=265&amp;hl=tr&amp;start=1&amp;um=1&amp;tbnid=eh9J4cnTiW1yQM:&amp;tbnh=116&amp;tbnw=113&amp;prev=/images?q=lipton&amp;um=1&amp;hl=tr" TargetMode="External"/><Relationship Id="rId5" Type="http://schemas.openxmlformats.org/officeDocument/2006/relationships/image" Target="../media/image17.jpeg"/><Relationship Id="rId4" Type="http://schemas.openxmlformats.org/officeDocument/2006/relationships/hyperlink" Target="http://images.google.com.tr/imgres?imgurl=http://www.aydinrehber.net/temp/kilimlogo.jpg&amp;imgrefurl=http://www.aydinrehber.net/firmadetay.asp?KategoriID=0&amp;AltKategoriID=102&amp;FirmaID=1009&amp;h=209&amp;w=450&amp;sz=23&amp;hl=tr&amp;start=5&amp;um=1&amp;tbnid=qmWDBXYgJLp6-M:&amp;tbnh=59&amp;tbnw=127&amp;prev=/images?q=kilim+mobilya&amp;um=1&amp;hl=tr&amp;sa=N" TargetMode="External"/><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hyperlink" Target="http://images.google.com.tr/imgres?imgurl=http://www.jegraphy.com/fihrist/wp-content/yagmurlogo.jpg&amp;imgrefurl=http://www.jegraphy.com/fihrist/turkiyenin-en-kotu-logosu/&amp;h=99&amp;w=294&amp;sz=32&amp;hl=tr&amp;start=8&amp;um=1&amp;tbnid=m1EcOzsGQVz8MM:&amp;tbnh=39&amp;tbnw=115&amp;prev=/images?q=ya%C4%9Fmur++mobilya&amp;ndsp=18&amp;um=1&amp;hl=tr&amp;sa=N"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images.google.com.tr/imgres?imgurl=http://merveozbey.files.wordpress.com/2007/12/heinzslicespreview.jpg&amp;imgrefurl=http://merveozbey.wordpress.com/2007/12/07/heinz-mi-tat-mi/&amp;h=460&amp;w=337&amp;sz=15&amp;hl=tr&amp;start=3&amp;um=1&amp;tbnid=Cpq2wy7XEByDkM:&amp;tbnh=128&amp;tbnw=94&amp;prev=/images?q=tat+ket%C3%A7ap&amp;um=1&amp;hl=tr" TargetMode="External"/><Relationship Id="rId1" Type="http://schemas.openxmlformats.org/officeDocument/2006/relationships/slideLayout" Target="../slideLayouts/slideLayout2.xml"/><Relationship Id="rId6" Type="http://schemas.openxmlformats.org/officeDocument/2006/relationships/hyperlink" Target="http://images.google.com.tr/imgres?imgurl=http://bp0.blogger.com/_IQRL9bYlJc8/RrTGEXFhU2I/AAAAAAAAANE/vmHExpYSvRk/s320/vestel_abaragandi.jpg&amp;imgrefurl=http://naylonreklam.blogspot.com/2007_08_01_archive.html&amp;h=320&amp;w=320&amp;sz=10&amp;hl=tr&amp;start=4&amp;um=1&amp;tbnid=orBShsyw1mPr5M:&amp;tbnh=118&amp;tbnw=118&amp;prev=/images?q=vestel&amp;um=1&amp;hl=tr" TargetMode="External"/><Relationship Id="rId5" Type="http://schemas.openxmlformats.org/officeDocument/2006/relationships/image" Target="../media/image21.jpeg"/><Relationship Id="rId4" Type="http://schemas.openxmlformats.org/officeDocument/2006/relationships/hyperlink" Target="http://images.google.com.tr/imgres?imgurl=http://www.eturkuaz.com/images/ulkbskco.jpg&amp;imgrefurl=http://www.eturkuaz.com/index.php?manufacturers_id=10&amp;h=348&amp;w=300&amp;sz=14&amp;hl=tr&amp;start=1&amp;um=1&amp;tbnid=RlCzzx0VmARxjM:&amp;tbnh=120&amp;tbnw=103&amp;prev=/images?q=%C3%BClker+biskrem&amp;um=1&amp;hl=tr" TargetMode="External"/><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gelisenbeyin.n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gelisenbeyin.ne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elisenbeyin.net/" TargetMode="External"/><Relationship Id="rId2" Type="http://schemas.openxmlformats.org/officeDocument/2006/relationships/hyperlink" Target="http://www.gelisenbeyin.net/afi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gelisenbeyin.net/ornek-reklam-senaryalari.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elisenbeyin.net/steve-jobs.html"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elisenbeyin.net/"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r.wikipedia.org/wiki/Kent" TargetMode="External"/><Relationship Id="rId2" Type="http://schemas.openxmlformats.org/officeDocument/2006/relationships/hyperlink" Target="http://tr.wikipedia.org/wiki/%C3%9Clke" TargetMode="External"/><Relationship Id="rId1" Type="http://schemas.openxmlformats.org/officeDocument/2006/relationships/slideLayout" Target="../slideLayouts/slideLayout2.xml"/><Relationship Id="rId4" Type="http://schemas.openxmlformats.org/officeDocument/2006/relationships/hyperlink" Target="http://tr.wikipedia.org/wiki/%C3%9Cniversi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350" y="260350"/>
            <a:ext cx="5616575" cy="1143000"/>
          </a:xfrm>
        </p:spPr>
        <p:txBody>
          <a:bodyPr/>
          <a:lstStyle/>
          <a:p>
            <a:pPr eaLnBrk="1" fontAlgn="auto" hangingPunct="1">
              <a:spcAft>
                <a:spcPts val="0"/>
              </a:spcAft>
              <a:defRPr/>
            </a:pPr>
            <a:r>
              <a:rPr lang="tr-TR" sz="3200" b="1" dirty="0" smtClean="0">
                <a:solidFill>
                  <a:srgbClr val="FF9900"/>
                </a:solidFill>
                <a:latin typeface="Times New Roman" pitchFamily="18" charset="0"/>
                <a:cs typeface="Times New Roman" pitchFamily="18" charset="0"/>
              </a:rPr>
              <a:t>TANITIM  ve PAZARLAMA</a:t>
            </a:r>
            <a:endParaRPr lang="tr-TR" sz="3200" b="1" dirty="0">
              <a:solidFill>
                <a:srgbClr val="FF9900"/>
              </a:solidFill>
              <a:latin typeface="Times New Roman" pitchFamily="18" charset="0"/>
              <a:cs typeface="Times New Roman" pitchFamily="18" charset="0"/>
            </a:endParaRPr>
          </a:p>
        </p:txBody>
      </p:sp>
      <p:sp>
        <p:nvSpPr>
          <p:cNvPr id="8195" name="2 İçerik Yer Tutucusu"/>
          <p:cNvSpPr>
            <a:spLocks noGrp="1"/>
          </p:cNvSpPr>
          <p:nvPr>
            <p:ph sz="quarter" idx="1"/>
          </p:nvPr>
        </p:nvSpPr>
        <p:spPr>
          <a:xfrm>
            <a:off x="2627313" y="1600200"/>
            <a:ext cx="5297487" cy="4873625"/>
          </a:xfrm>
        </p:spPr>
        <p:txBody>
          <a:bodyPr/>
          <a:lstStyle/>
          <a:p>
            <a:pPr eaLnBrk="1" hangingPunct="1"/>
            <a:r>
              <a:rPr lang="tr-TR" b="1" smtClean="0"/>
              <a:t>Marka</a:t>
            </a:r>
          </a:p>
          <a:p>
            <a:pPr eaLnBrk="1" hangingPunct="1"/>
            <a:r>
              <a:rPr lang="tr-TR" b="1" smtClean="0"/>
              <a:t>Logo</a:t>
            </a:r>
          </a:p>
          <a:p>
            <a:pPr eaLnBrk="1" hangingPunct="1"/>
            <a:r>
              <a:rPr lang="tr-TR" b="1" smtClean="0"/>
              <a:t>Slogan</a:t>
            </a:r>
          </a:p>
          <a:p>
            <a:pPr eaLnBrk="1" hangingPunct="1"/>
            <a:r>
              <a:rPr lang="tr-TR" b="1" smtClean="0"/>
              <a:t>Ambalaj</a:t>
            </a:r>
          </a:p>
          <a:p>
            <a:pPr eaLnBrk="1" hangingPunct="1"/>
            <a:r>
              <a:rPr lang="tr-TR" b="1" smtClean="0"/>
              <a:t>Afiş</a:t>
            </a:r>
          </a:p>
          <a:p>
            <a:pPr eaLnBrk="1" hangingPunct="1"/>
            <a:r>
              <a:rPr lang="tr-TR" b="1" smtClean="0"/>
              <a:t>Reklam</a:t>
            </a:r>
          </a:p>
        </p:txBody>
      </p:sp>
      <p:pic>
        <p:nvPicPr>
          <p:cNvPr id="8196" name="Picture 6" descr="C:\Users\Yahya\Desktop\Resim1.jpg"/>
          <p:cNvPicPr>
            <a:picLocks noChangeAspect="1" noChangeArrowheads="1"/>
          </p:cNvPicPr>
          <p:nvPr/>
        </p:nvPicPr>
        <p:blipFill>
          <a:blip r:embed="rId2" cstate="print"/>
          <a:srcRect/>
          <a:stretch>
            <a:fillRect/>
          </a:stretch>
        </p:blipFill>
        <p:spPr bwMode="auto">
          <a:xfrm>
            <a:off x="1259632" y="4437112"/>
            <a:ext cx="5232400" cy="1504950"/>
          </a:xfrm>
          <a:prstGeom prst="rect">
            <a:avLst/>
          </a:prstGeom>
          <a:noFill/>
          <a:ln w="9525">
            <a:noFill/>
            <a:miter lim="800000"/>
            <a:headEnd/>
            <a:tailEnd/>
          </a:ln>
        </p:spPr>
      </p:pic>
      <p:pic>
        <p:nvPicPr>
          <p:cNvPr id="8197" name="Picture 5" descr="C:\Users\Yahya\Desktop\teknoloji-tasarim-.jpg"/>
          <p:cNvPicPr>
            <a:picLocks noChangeAspect="1" noChangeArrowheads="1"/>
          </p:cNvPicPr>
          <p:nvPr/>
        </p:nvPicPr>
        <p:blipFill>
          <a:blip r:embed="rId3" cstate="print"/>
          <a:srcRect/>
          <a:stretch>
            <a:fillRect/>
          </a:stretch>
        </p:blipFill>
        <p:spPr bwMode="auto">
          <a:xfrm>
            <a:off x="5364088" y="1538288"/>
            <a:ext cx="3281437" cy="325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p:txBody>
          <a:bodyPr/>
          <a:lstStyle/>
          <a:p>
            <a:pPr eaLnBrk="1" fontAlgn="auto" hangingPunct="1">
              <a:spcAft>
                <a:spcPts val="0"/>
              </a:spcAft>
              <a:defRPr/>
            </a:pPr>
            <a:r>
              <a:rPr lang="tr-TR" b="1" dirty="0" smtClean="0">
                <a:solidFill>
                  <a:srgbClr val="FFC000"/>
                </a:solidFill>
                <a:latin typeface="Times New Roman" pitchFamily="18" charset="0"/>
                <a:cs typeface="Times New Roman" pitchFamily="18" charset="0"/>
              </a:rPr>
              <a:t>İYİ BİR SLOGANIN ÖZELLİKLERİ</a:t>
            </a:r>
            <a:endParaRPr lang="tr-TR" dirty="0" smtClean="0">
              <a:solidFill>
                <a:srgbClr val="FFC000"/>
              </a:solidFill>
              <a:latin typeface="Times New Roman" pitchFamily="18" charset="0"/>
              <a:cs typeface="Times New Roman" pitchFamily="18" charset="0"/>
            </a:endParaRPr>
          </a:p>
        </p:txBody>
      </p:sp>
      <p:sp>
        <p:nvSpPr>
          <p:cNvPr id="17411" name="2 İçerik Yer Tutucusu"/>
          <p:cNvSpPr>
            <a:spLocks noGrp="1"/>
          </p:cNvSpPr>
          <p:nvPr>
            <p:ph sz="quarter" idx="1"/>
          </p:nvPr>
        </p:nvSpPr>
        <p:spPr>
          <a:xfrm>
            <a:off x="457200" y="1600200"/>
            <a:ext cx="7467600" cy="4873625"/>
          </a:xfrm>
        </p:spPr>
        <p:txBody>
          <a:bodyPr/>
          <a:lstStyle/>
          <a:p>
            <a:pPr eaLnBrk="1" hangingPunct="1"/>
            <a:r>
              <a:rPr lang="tr-TR" sz="1800" b="1" smtClean="0"/>
              <a:t>a) İlgili kuruluşun ya da ürünün özelliklerini yansıtmalıdır.</a:t>
            </a:r>
          </a:p>
          <a:p>
            <a:pPr eaLnBrk="1" hangingPunct="1"/>
            <a:r>
              <a:rPr lang="tr-TR" sz="1800" b="1" smtClean="0"/>
              <a:t>Her insanın bir kişiliği olduğu gibi, kuruluşların da bir kişiliği vardır. Sloganda bunu yansıtmalıdır. Mesajını üstünde taşımalıdır.</a:t>
            </a:r>
          </a:p>
          <a:p>
            <a:pPr eaLnBrk="1" hangingPunct="1"/>
            <a:r>
              <a:rPr lang="tr-TR" sz="1800" b="1" smtClean="0"/>
              <a:t>b) Özgün olmalıdır. </a:t>
            </a:r>
            <a:r>
              <a:rPr lang="tr-TR" sz="1800" b="1" smtClean="0">
                <a:hlinkClick r:id="rId2"/>
              </a:rPr>
              <a:t>Sloganı</a:t>
            </a:r>
            <a:r>
              <a:rPr lang="tr-TR" sz="1800" b="1" smtClean="0"/>
              <a:t> duyan bir kişinin hemen aklına markası gelmelidir. Ayırt edici özelliği olmalıdır. Eğer başka örnekleri çağrıştırırsa veya bilinen bir slogan kopya edilmişse hiçbir etkisi olmaz, aksine olumsuz bir imaj yaratır.</a:t>
            </a:r>
          </a:p>
          <a:p>
            <a:pPr eaLnBrk="1" hangingPunct="1"/>
            <a:r>
              <a:rPr lang="tr-TR" sz="1800" b="1" smtClean="0"/>
              <a:t>c) </a:t>
            </a:r>
            <a:r>
              <a:rPr lang="tr-TR" sz="1800" b="1" smtClean="0">
                <a:hlinkClick r:id="rId3"/>
              </a:rPr>
              <a:t>Marka</a:t>
            </a:r>
            <a:r>
              <a:rPr lang="tr-TR" sz="1800" b="1" smtClean="0"/>
              <a:t> ve yapılan işle bütünlük içinde olmalı. </a:t>
            </a:r>
            <a:r>
              <a:rPr lang="tr-TR" sz="1800" b="1" smtClean="0">
                <a:hlinkClick r:id="rId4"/>
              </a:rPr>
              <a:t>Logonun</a:t>
            </a:r>
            <a:r>
              <a:rPr lang="tr-TR" sz="1800" b="1" smtClean="0"/>
              <a:t> yada amblemin hemen altında yazılabilir.</a:t>
            </a:r>
          </a:p>
          <a:p>
            <a:pPr eaLnBrk="1" hangingPunct="1"/>
            <a:r>
              <a:rPr lang="tr-TR" sz="1800" b="1" smtClean="0"/>
              <a:t>d) Çok uzun olmamalı tek kelimeden de olamaz.  Yeterli uzunlukta ve etkileyici olmalıdır.</a:t>
            </a:r>
          </a:p>
          <a:p>
            <a:pPr eaLnBrk="1" hangingPunct="1"/>
            <a:r>
              <a:rPr lang="tr-TR" sz="1800" b="1" smtClean="0"/>
              <a:t>e) Akılda kolayca tutulmalı ve ele alına  ürünü yada hizmeti çağrıştırılmalıdır.</a:t>
            </a:r>
          </a:p>
          <a:p>
            <a:pPr eaLnBrk="1" hangingPunct="1"/>
            <a:endParaRPr lang="tr-TR" sz="1800"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sz="quarter" idx="1"/>
          </p:nvPr>
        </p:nvSpPr>
        <p:spPr>
          <a:xfrm>
            <a:off x="827088" y="620713"/>
            <a:ext cx="7467600" cy="5329237"/>
          </a:xfrm>
        </p:spPr>
        <p:txBody>
          <a:bodyPr/>
          <a:lstStyle/>
          <a:p>
            <a:pPr eaLnBrk="1" hangingPunct="1">
              <a:buFontTx/>
              <a:buNone/>
              <a:defRPr/>
            </a:pPr>
            <a:endParaRPr lang="tr-TR" sz="3200" dirty="0" smtClean="0">
              <a:solidFill>
                <a:srgbClr val="FF0000"/>
              </a:solidFill>
            </a:endParaRPr>
          </a:p>
          <a:p>
            <a:pPr algn="ctr" eaLnBrk="1" hangingPunct="1">
              <a:buFontTx/>
              <a:buNone/>
              <a:defRPr/>
            </a:pPr>
            <a:r>
              <a:rPr lang="tr-TR" sz="3200" dirty="0" smtClean="0">
                <a:solidFill>
                  <a:srgbClr val="FF9900"/>
                </a:solidFill>
              </a:rPr>
              <a:t>	</a:t>
            </a:r>
            <a:r>
              <a:rPr lang="tr-TR" sz="3200" b="1" dirty="0" smtClean="0">
                <a:solidFill>
                  <a:srgbClr val="FF9900"/>
                </a:solidFill>
              </a:rPr>
              <a:t>A’DAN Z’YE SLOGANLAR</a:t>
            </a:r>
          </a:p>
          <a:p>
            <a:pPr algn="ctr" eaLnBrk="1" hangingPunct="1">
              <a:buFontTx/>
              <a:buNone/>
              <a:defRPr/>
            </a:pPr>
            <a:endParaRPr lang="tr-TR" sz="3200" dirty="0" smtClean="0">
              <a:solidFill>
                <a:srgbClr val="00FF00"/>
              </a:solidFill>
            </a:endParaRPr>
          </a:p>
          <a:p>
            <a:pPr marL="0" indent="0" algn="ctr" eaLnBrk="1" fontAlgn="b" hangingPunct="1">
              <a:spcBef>
                <a:spcPct val="0"/>
              </a:spcBef>
              <a:buClrTx/>
              <a:buSzTx/>
              <a:buFont typeface="Wingdings" pitchFamily="2" charset="2"/>
              <a:buNone/>
              <a:defRPr/>
            </a:pPr>
            <a:r>
              <a:rPr lang="tr-TR" sz="3200" b="1" dirty="0" smtClean="0">
                <a:ea typeface="Times New Roman" pitchFamily="18" charset="0"/>
                <a:cs typeface="Arial" pitchFamily="34" charset="0"/>
              </a:rPr>
              <a:t>SLOGANINIZIN;</a:t>
            </a:r>
          </a:p>
          <a:p>
            <a:pPr marL="0" indent="0" algn="ctr" eaLnBrk="1" fontAlgn="b" hangingPunct="1">
              <a:spcBef>
                <a:spcPct val="0"/>
              </a:spcBef>
              <a:buClrTx/>
              <a:buSzTx/>
              <a:buFont typeface="Wingdings" pitchFamily="2" charset="2"/>
              <a:buNone/>
              <a:defRPr/>
            </a:pPr>
            <a:endParaRPr lang="tr-TR" sz="3200" dirty="0" smtClean="0">
              <a:solidFill>
                <a:srgbClr val="FF0000"/>
              </a:solidFill>
              <a:ea typeface="Times New Roman" pitchFamily="18" charset="0"/>
              <a:cs typeface="Arial" pitchFamily="34" charset="0"/>
            </a:endParaRPr>
          </a:p>
          <a:p>
            <a:pPr>
              <a:defRPr/>
            </a:pPr>
            <a:r>
              <a:rPr lang="tr-TR" sz="3200" dirty="0" smtClean="0"/>
              <a:t>Ürünü çağrıştırması,</a:t>
            </a:r>
          </a:p>
          <a:p>
            <a:pPr>
              <a:defRPr/>
            </a:pPr>
            <a:r>
              <a:rPr lang="tr-TR" sz="3200" dirty="0" smtClean="0"/>
              <a:t>Özgün ve akılda kalıcı olması,</a:t>
            </a:r>
          </a:p>
          <a:p>
            <a:pPr>
              <a:defRPr/>
            </a:pPr>
            <a:r>
              <a:rPr lang="tr-TR" sz="3200" dirty="0" smtClean="0"/>
              <a:t>Çok kısa bir cümle veya birkaç kelimeden oluşması gerektiğine dikkat edin. </a:t>
            </a:r>
          </a:p>
          <a:p>
            <a:pPr algn="ctr" eaLnBrk="1" hangingPunct="1">
              <a:buFontTx/>
              <a:buNone/>
              <a:defRPr/>
            </a:pPr>
            <a:endParaRPr lang="tr-TR" sz="3200" dirty="0" smtClean="0">
              <a:solidFill>
                <a:srgbClr val="00FF00"/>
              </a:solidFill>
            </a:endParaRPr>
          </a:p>
          <a:p>
            <a:pPr eaLnBrk="1" hangingPunct="1">
              <a:buFontTx/>
              <a:buNone/>
              <a:defRPr/>
            </a:pPr>
            <a:endParaRPr lang="tr-TR" sz="3200" dirty="0" smtClean="0">
              <a:solidFill>
                <a:srgbClr val="00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
          </p:nvPr>
        </p:nvSpPr>
        <p:spPr>
          <a:xfrm>
            <a:off x="684213" y="1557338"/>
            <a:ext cx="7467600" cy="4873625"/>
          </a:xfrm>
        </p:spPr>
        <p:txBody>
          <a:bodyPr/>
          <a:lstStyle/>
          <a:p>
            <a:pPr eaLnBrk="1" hangingPunct="1">
              <a:buFontTx/>
              <a:buNone/>
            </a:pPr>
            <a:endParaRPr lang="tr-TR" dirty="0" smtClean="0"/>
          </a:p>
          <a:p>
            <a:pPr eaLnBrk="1" hangingPunct="1"/>
            <a:endParaRPr lang="tr-TR" dirty="0" smtClean="0">
              <a:solidFill>
                <a:srgbClr val="2A6647"/>
              </a:solidFill>
              <a:latin typeface="Arial" charset="0"/>
              <a:cs typeface="Arial" charset="0"/>
            </a:endParaRPr>
          </a:p>
          <a:p>
            <a:pPr eaLnBrk="1" hangingPunct="1"/>
            <a:endParaRPr lang="tr-TR" dirty="0" smtClean="0">
              <a:solidFill>
                <a:srgbClr val="2A6647"/>
              </a:solidFill>
              <a:latin typeface="Arial" charset="0"/>
              <a:cs typeface="Arial" charset="0"/>
            </a:endParaRPr>
          </a:p>
          <a:p>
            <a:pPr eaLnBrk="1" hangingPunct="1">
              <a:buNone/>
            </a:pPr>
            <a:endParaRPr lang="tr-TR" dirty="0" smtClean="0">
              <a:solidFill>
                <a:srgbClr val="FF0000"/>
              </a:solidFill>
              <a:latin typeface="Algerian" pitchFamily="82" charset="0"/>
            </a:endParaRPr>
          </a:p>
          <a:p>
            <a:pPr eaLnBrk="1" hangingPunct="1"/>
            <a:r>
              <a:rPr lang="tr-TR" dirty="0" smtClean="0">
                <a:solidFill>
                  <a:srgbClr val="00FF00"/>
                </a:solidFill>
              </a:rPr>
              <a:t>ALSAK ALSAK BEDAVAYA </a:t>
            </a:r>
          </a:p>
          <a:p>
            <a:pPr eaLnBrk="1" hangingPunct="1">
              <a:buNone/>
            </a:pPr>
            <a:r>
              <a:rPr lang="tr-TR" dirty="0" smtClean="0">
                <a:solidFill>
                  <a:srgbClr val="00FF00"/>
                </a:solidFill>
              </a:rPr>
              <a:t>NE ALSAK</a:t>
            </a:r>
          </a:p>
          <a:p>
            <a:pPr eaLnBrk="1" hangingPunct="1">
              <a:buFontTx/>
              <a:buNone/>
            </a:pPr>
            <a:endParaRPr lang="tr-TR" dirty="0" smtClean="0"/>
          </a:p>
          <a:p>
            <a:pPr eaLnBrk="1" hangingPunct="1">
              <a:buFontTx/>
              <a:buNone/>
            </a:pPr>
            <a:endParaRPr lang="tr-TR" dirty="0" smtClean="0"/>
          </a:p>
        </p:txBody>
      </p:sp>
      <p:sp>
        <p:nvSpPr>
          <p:cNvPr id="6" name="Rectangle 5"/>
          <p:cNvSpPr txBox="1">
            <a:spLocks noChangeArrowheads="1"/>
          </p:cNvSpPr>
          <p:nvPr/>
        </p:nvSpPr>
        <p:spPr>
          <a:xfrm>
            <a:off x="827584" y="836712"/>
            <a:ext cx="4932363" cy="76448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4400" cap="small" dirty="0" smtClean="0">
                <a:solidFill>
                  <a:srgbClr val="002060"/>
                </a:solidFill>
                <a:latin typeface="Tahoma" pitchFamily="34" charset="0"/>
                <a:ea typeface="Tahoma" pitchFamily="34" charset="0"/>
                <a:cs typeface="Tahoma" pitchFamily="34" charset="0"/>
              </a:rPr>
              <a:t>b</a:t>
            </a:r>
            <a:r>
              <a:rPr kumimoji="0" lang="tr-TR" sz="4400" b="0" i="0" u="none" strike="noStrike" kern="1200" cap="small" spc="0" normalizeH="0" baseline="0" noProof="0" dirty="0" err="1" smtClean="0">
                <a:ln>
                  <a:noFill/>
                </a:ln>
                <a:solidFill>
                  <a:srgbClr val="002060"/>
                </a:solidFill>
                <a:effectLst/>
                <a:uLnTx/>
                <a:uFillTx/>
                <a:latin typeface="Tahoma" pitchFamily="34" charset="0"/>
                <a:ea typeface="Tahoma" pitchFamily="34" charset="0"/>
                <a:cs typeface="Tahoma" pitchFamily="34" charset="0"/>
              </a:rPr>
              <a:t>eyaz</a:t>
            </a:r>
            <a:r>
              <a:rPr kumimoji="0" lang="tr-TR" sz="4400" b="0" i="0" u="none" strike="noStrike" kern="1200" cap="small" spc="0" normalizeH="0" baseline="0" noProof="0" dirty="0" smtClean="0">
                <a:ln>
                  <a:noFill/>
                </a:ln>
                <a:solidFill>
                  <a:srgbClr val="002060"/>
                </a:solidFill>
                <a:effectLst/>
                <a:uLnTx/>
                <a:uFillTx/>
                <a:latin typeface="Tahoma" pitchFamily="34" charset="0"/>
                <a:ea typeface="Tahoma" pitchFamily="34" charset="0"/>
                <a:cs typeface="Tahoma" pitchFamily="34" charset="0"/>
              </a:rPr>
              <a:t> ötesi</a:t>
            </a:r>
            <a:r>
              <a:rPr kumimoji="0" lang="tr-TR" sz="2000" b="0" i="0" u="none" strike="noStrike" kern="1200" cap="small" spc="0" normalizeH="0" baseline="0" noProof="0" dirty="0" smtClean="0">
                <a:ln>
                  <a:noFill/>
                </a:ln>
                <a:solidFill>
                  <a:srgbClr val="002060"/>
                </a:solidFill>
                <a:effectLst/>
                <a:uLnTx/>
                <a:uFillTx/>
                <a:latin typeface="Tahoma" pitchFamily="34" charset="0"/>
                <a:ea typeface="Tahoma" pitchFamily="34" charset="0"/>
                <a:cs typeface="Tahoma" pitchFamily="34" charset="0"/>
              </a:rPr>
              <a:t> </a:t>
            </a:r>
            <a:endParaRPr kumimoji="0" lang="tr-TR" sz="2000" b="0" i="0" u="none" strike="noStrike" kern="1200" cap="small" spc="0" normalizeH="0" baseline="0" noProof="0" dirty="0" smtClean="0">
              <a:ln>
                <a:noFill/>
              </a:ln>
              <a:solidFill>
                <a:srgbClr val="002060"/>
              </a:solidFill>
              <a:effectLst/>
              <a:uLnTx/>
              <a:uFillTx/>
              <a:latin typeface="Tahoma" pitchFamily="34" charset="0"/>
              <a:ea typeface="Tahoma" pitchFamily="34" charset="0"/>
              <a:cs typeface="Tahoma" pitchFamily="34" charset="0"/>
            </a:endParaRPr>
          </a:p>
        </p:txBody>
      </p:sp>
      <p:pic>
        <p:nvPicPr>
          <p:cNvPr id="7" name="Picture 8" descr="AloNewLogo1">
            <a:hlinkClick r:id="rId2"/>
          </p:cNvPr>
          <p:cNvPicPr>
            <a:picLocks noChangeAspect="1" noChangeArrowheads="1"/>
          </p:cNvPicPr>
          <p:nvPr/>
        </p:nvPicPr>
        <p:blipFill>
          <a:blip r:embed="rId3" cstate="print"/>
          <a:srcRect/>
          <a:stretch>
            <a:fillRect/>
          </a:stretch>
        </p:blipFill>
        <p:spPr bwMode="auto">
          <a:xfrm>
            <a:off x="6444207" y="381444"/>
            <a:ext cx="1584177" cy="1603127"/>
          </a:xfrm>
          <a:prstGeom prst="rect">
            <a:avLst/>
          </a:prstGeom>
          <a:noFill/>
          <a:ln w="9525">
            <a:noFill/>
            <a:miter lim="800000"/>
            <a:headEnd/>
            <a:tailEnd/>
          </a:ln>
        </p:spPr>
      </p:pic>
      <p:pic>
        <p:nvPicPr>
          <p:cNvPr id="8" name="Picture 10" descr="bonus">
            <a:hlinkClick r:id="rId4"/>
          </p:cNvPr>
          <p:cNvPicPr>
            <a:picLocks noChangeAspect="1" noChangeArrowheads="1"/>
          </p:cNvPicPr>
          <p:nvPr/>
        </p:nvPicPr>
        <p:blipFill>
          <a:blip r:embed="rId5" cstate="print"/>
          <a:srcRect/>
          <a:stretch>
            <a:fillRect/>
          </a:stretch>
        </p:blipFill>
        <p:spPr bwMode="auto">
          <a:xfrm>
            <a:off x="6156176" y="3068960"/>
            <a:ext cx="1512168" cy="1512168"/>
          </a:xfrm>
          <a:prstGeom prst="rect">
            <a:avLst/>
          </a:prstGeom>
          <a:noFill/>
          <a:ln w="9525">
            <a:noFill/>
            <a:miter lim="800000"/>
            <a:headEnd/>
            <a:tailEnd/>
          </a:ln>
        </p:spPr>
      </p:pic>
      <p:sp>
        <p:nvSpPr>
          <p:cNvPr id="10" name="Rectangle 17"/>
          <p:cNvSpPr>
            <a:spLocks noChangeArrowheads="1"/>
          </p:cNvSpPr>
          <p:nvPr/>
        </p:nvSpPr>
        <p:spPr bwMode="auto">
          <a:xfrm>
            <a:off x="684213" y="5056188"/>
            <a:ext cx="4535487" cy="708025"/>
          </a:xfrm>
          <a:prstGeom prst="rect">
            <a:avLst/>
          </a:prstGeom>
          <a:noFill/>
          <a:ln w="9525">
            <a:noFill/>
            <a:miter lim="800000"/>
            <a:headEnd/>
            <a:tailEnd/>
          </a:ln>
        </p:spPr>
        <p:txBody>
          <a:bodyPr anchor="ctr">
            <a:spAutoFit/>
          </a:bodyPr>
          <a:lstStyle/>
          <a:p>
            <a:r>
              <a:rPr lang="tr-TR" dirty="0" err="1">
                <a:latin typeface="Rosewood Std Regular" pitchFamily="82" charset="0"/>
              </a:rPr>
              <a:t>İçSEK</a:t>
            </a:r>
            <a:r>
              <a:rPr lang="tr-TR" dirty="0">
                <a:latin typeface="Rosewood Std Regular" pitchFamily="82" charset="0"/>
              </a:rPr>
              <a:t>, büyüSEK </a:t>
            </a:r>
          </a:p>
        </p:txBody>
      </p:sp>
      <p:pic>
        <p:nvPicPr>
          <p:cNvPr id="11" name="Picture 19" descr="8BAE32C58173A545982E2ED4c">
            <a:hlinkClick r:id="rId6"/>
          </p:cNvPr>
          <p:cNvPicPr>
            <a:picLocks noChangeAspect="1" noChangeArrowheads="1"/>
          </p:cNvPicPr>
          <p:nvPr/>
        </p:nvPicPr>
        <p:blipFill>
          <a:blip r:embed="rId7" cstate="print"/>
          <a:srcRect/>
          <a:stretch>
            <a:fillRect/>
          </a:stretch>
        </p:blipFill>
        <p:spPr bwMode="auto">
          <a:xfrm>
            <a:off x="6012160" y="4797152"/>
            <a:ext cx="1944216" cy="1512604"/>
          </a:xfrm>
          <a:prstGeom prst="rect">
            <a:avLst/>
          </a:prstGeom>
          <a:noFill/>
          <a:ln w="9525">
            <a:noFill/>
            <a:miter lim="800000"/>
            <a:headEnd/>
            <a:tailEnd/>
          </a:ln>
        </p:spPr>
      </p:pic>
      <p:sp>
        <p:nvSpPr>
          <p:cNvPr id="12" name="Text Box 9"/>
          <p:cNvSpPr txBox="1">
            <a:spLocks noChangeArrowheads="1"/>
          </p:cNvSpPr>
          <p:nvPr/>
        </p:nvSpPr>
        <p:spPr bwMode="auto">
          <a:xfrm>
            <a:off x="395536" y="2348880"/>
            <a:ext cx="5113337" cy="396875"/>
          </a:xfrm>
          <a:prstGeom prst="rect">
            <a:avLst/>
          </a:prstGeom>
          <a:noFill/>
          <a:ln w="9525">
            <a:noFill/>
            <a:miter lim="800000"/>
            <a:headEnd/>
            <a:tailEnd/>
          </a:ln>
        </p:spPr>
        <p:txBody>
          <a:bodyPr>
            <a:spAutoFit/>
          </a:bodyPr>
          <a:lstStyle/>
          <a:p>
            <a:pPr>
              <a:spcBef>
                <a:spcPct val="50000"/>
              </a:spcBef>
            </a:pPr>
            <a:r>
              <a:rPr lang="tr-TR" sz="2000" dirty="0" err="1">
                <a:solidFill>
                  <a:srgbClr val="FF3300"/>
                </a:solidFill>
                <a:latin typeface="Lucida Handwriting" pitchFamily="66" charset="0"/>
              </a:rPr>
              <a:t>Donduğğma</a:t>
            </a:r>
            <a:r>
              <a:rPr lang="tr-TR" sz="2000" dirty="0">
                <a:solidFill>
                  <a:srgbClr val="FF3300"/>
                </a:solidFill>
                <a:latin typeface="Lucida Handwriting" pitchFamily="66" charset="0"/>
              </a:rPr>
              <a:t> </a:t>
            </a:r>
            <a:r>
              <a:rPr lang="tr-TR" sz="2000" dirty="0" err="1">
                <a:solidFill>
                  <a:srgbClr val="FF3300"/>
                </a:solidFill>
                <a:latin typeface="Lucida Handwriting" pitchFamily="66" charset="0"/>
              </a:rPr>
              <a:t>vağğ</a:t>
            </a:r>
            <a:r>
              <a:rPr lang="tr-TR" sz="2000" dirty="0">
                <a:solidFill>
                  <a:srgbClr val="FF3300"/>
                </a:solidFill>
                <a:latin typeface="Lucida Handwriting" pitchFamily="66" charset="0"/>
              </a:rPr>
              <a:t> mı </a:t>
            </a:r>
            <a:r>
              <a:rPr lang="tr-TR" sz="2000" dirty="0" err="1">
                <a:solidFill>
                  <a:srgbClr val="FF3300"/>
                </a:solidFill>
                <a:latin typeface="Lucida Handwriting" pitchFamily="66" charset="0"/>
              </a:rPr>
              <a:t>donduğğma</a:t>
            </a:r>
            <a:r>
              <a:rPr lang="tr-TR" sz="2000" dirty="0">
                <a:solidFill>
                  <a:srgbClr val="FF3300"/>
                </a:solidFill>
                <a:latin typeface="Lucida Handwriting" pitchFamily="66" charset="0"/>
              </a:rPr>
              <a:t>?</a:t>
            </a:r>
            <a:r>
              <a:rPr lang="tr-TR" sz="1800" dirty="0"/>
              <a:t> </a:t>
            </a:r>
          </a:p>
        </p:txBody>
      </p:sp>
      <p:pic>
        <p:nvPicPr>
          <p:cNvPr id="13" name="Picture 11" descr="1439">
            <a:hlinkClick r:id="rId8"/>
          </p:cNvPr>
          <p:cNvPicPr>
            <a:picLocks noChangeAspect="1" noChangeArrowheads="1"/>
          </p:cNvPicPr>
          <p:nvPr/>
        </p:nvPicPr>
        <p:blipFill>
          <a:blip r:embed="rId9" cstate="print"/>
          <a:srcRect/>
          <a:stretch>
            <a:fillRect/>
          </a:stretch>
        </p:blipFill>
        <p:spPr bwMode="auto">
          <a:xfrm>
            <a:off x="5940152" y="2060848"/>
            <a:ext cx="1922462" cy="64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43608" y="5517232"/>
            <a:ext cx="2890664" cy="724942"/>
          </a:xfrm>
        </p:spPr>
        <p:txBody>
          <a:bodyPr/>
          <a:lstStyle/>
          <a:p>
            <a:pPr eaLnBrk="1" fontAlgn="auto" hangingPunct="1">
              <a:spcAft>
                <a:spcPts val="0"/>
              </a:spcAft>
              <a:defRPr/>
            </a:pPr>
            <a:r>
              <a:rPr lang="tr-TR" dirty="0" smtClean="0">
                <a:solidFill>
                  <a:schemeClr val="accent1"/>
                </a:solidFill>
                <a:latin typeface="Bernard MT Condensed" pitchFamily="18" charset="0"/>
              </a:rPr>
              <a:t>Sofranızın hakkı</a:t>
            </a:r>
            <a:r>
              <a:rPr lang="tr-TR" dirty="0" smtClean="0"/>
              <a:t> </a:t>
            </a:r>
          </a:p>
        </p:txBody>
      </p:sp>
      <p:sp>
        <p:nvSpPr>
          <p:cNvPr id="27651" name="Rectangle 3"/>
          <p:cNvSpPr>
            <a:spLocks noGrp="1" noChangeArrowheads="1"/>
          </p:cNvSpPr>
          <p:nvPr>
            <p:ph sz="quarter" idx="1"/>
          </p:nvPr>
        </p:nvSpPr>
        <p:spPr>
          <a:xfrm>
            <a:off x="467544" y="476672"/>
            <a:ext cx="4402832" cy="748680"/>
          </a:xfrm>
        </p:spPr>
        <p:txBody>
          <a:bodyPr/>
          <a:lstStyle/>
          <a:p>
            <a:pPr eaLnBrk="1" hangingPunct="1">
              <a:buFontTx/>
              <a:buNone/>
            </a:pPr>
            <a:r>
              <a:rPr lang="tr-TR" sz="4800" dirty="0" err="1" smtClean="0">
                <a:solidFill>
                  <a:srgbClr val="FF3300"/>
                </a:solidFill>
                <a:latin typeface="Chiller" pitchFamily="82" charset="0"/>
              </a:rPr>
              <a:t>Bi</a:t>
            </a:r>
            <a:r>
              <a:rPr lang="tr-TR" sz="4800" dirty="0" smtClean="0">
                <a:solidFill>
                  <a:srgbClr val="FF3300"/>
                </a:solidFill>
                <a:latin typeface="Chiller" pitchFamily="82" charset="0"/>
              </a:rPr>
              <a:t>` kilim yeter sevgilim </a:t>
            </a:r>
          </a:p>
        </p:txBody>
      </p:sp>
      <p:pic>
        <p:nvPicPr>
          <p:cNvPr id="27653" name="Picture 5" descr="467">
            <a:hlinkClick r:id="rId2"/>
          </p:cNvPr>
          <p:cNvPicPr>
            <a:picLocks noChangeAspect="1" noChangeArrowheads="1"/>
          </p:cNvPicPr>
          <p:nvPr/>
        </p:nvPicPr>
        <p:blipFill>
          <a:blip r:embed="rId3" cstate="print"/>
          <a:srcRect/>
          <a:stretch>
            <a:fillRect/>
          </a:stretch>
        </p:blipFill>
        <p:spPr bwMode="auto">
          <a:xfrm>
            <a:off x="5796136" y="5157192"/>
            <a:ext cx="1941513" cy="1504950"/>
          </a:xfrm>
          <a:prstGeom prst="rect">
            <a:avLst/>
          </a:prstGeom>
          <a:noFill/>
          <a:ln w="9525">
            <a:noFill/>
            <a:miter lim="800000"/>
            <a:headEnd/>
            <a:tailEnd/>
          </a:ln>
        </p:spPr>
      </p:pic>
      <p:pic>
        <p:nvPicPr>
          <p:cNvPr id="27655" name="Picture 7" descr="kilimlogo">
            <a:hlinkClick r:id="rId4"/>
          </p:cNvPr>
          <p:cNvPicPr>
            <a:picLocks noChangeAspect="1" noChangeArrowheads="1"/>
          </p:cNvPicPr>
          <p:nvPr/>
        </p:nvPicPr>
        <p:blipFill>
          <a:blip r:embed="rId5" cstate="print"/>
          <a:srcRect/>
          <a:stretch>
            <a:fillRect/>
          </a:stretch>
        </p:blipFill>
        <p:spPr bwMode="auto">
          <a:xfrm>
            <a:off x="5868144" y="260648"/>
            <a:ext cx="2375941" cy="1104798"/>
          </a:xfrm>
          <a:prstGeom prst="rect">
            <a:avLst/>
          </a:prstGeom>
          <a:noFill/>
          <a:ln w="9525">
            <a:noFill/>
            <a:miter lim="800000"/>
            <a:headEnd/>
            <a:tailEnd/>
          </a:ln>
        </p:spPr>
      </p:pic>
      <p:sp>
        <p:nvSpPr>
          <p:cNvPr id="27656" name="Text Box 8"/>
          <p:cNvSpPr txBox="1">
            <a:spLocks noChangeArrowheads="1"/>
          </p:cNvSpPr>
          <p:nvPr/>
        </p:nvSpPr>
        <p:spPr bwMode="auto">
          <a:xfrm>
            <a:off x="179388" y="3789363"/>
            <a:ext cx="4608512" cy="641350"/>
          </a:xfrm>
          <a:prstGeom prst="rect">
            <a:avLst/>
          </a:prstGeom>
          <a:noFill/>
          <a:ln w="9525">
            <a:noFill/>
            <a:miter lim="800000"/>
            <a:headEnd/>
            <a:tailEnd/>
          </a:ln>
        </p:spPr>
        <p:txBody>
          <a:bodyPr>
            <a:spAutoFit/>
          </a:bodyPr>
          <a:lstStyle/>
          <a:p>
            <a:pPr>
              <a:spcBef>
                <a:spcPct val="50000"/>
              </a:spcBef>
            </a:pPr>
            <a:r>
              <a:rPr lang="tr-TR" sz="3600" dirty="0">
                <a:solidFill>
                  <a:srgbClr val="FF9900"/>
                </a:solidFill>
                <a:latin typeface="Britannic Bold" pitchFamily="34" charset="0"/>
              </a:rPr>
              <a:t>Mutfakta biri mi var?</a:t>
            </a:r>
            <a:r>
              <a:rPr lang="tr-TR" sz="1800" dirty="0"/>
              <a:t> </a:t>
            </a:r>
          </a:p>
        </p:txBody>
      </p:sp>
      <p:pic>
        <p:nvPicPr>
          <p:cNvPr id="27658" name="Picture 10" descr="lipton_logo">
            <a:hlinkClick r:id="rId6"/>
          </p:cNvPr>
          <p:cNvPicPr>
            <a:picLocks noChangeAspect="1" noChangeArrowheads="1"/>
          </p:cNvPicPr>
          <p:nvPr/>
        </p:nvPicPr>
        <p:blipFill>
          <a:blip r:embed="rId7" cstate="print"/>
          <a:srcRect/>
          <a:stretch>
            <a:fillRect/>
          </a:stretch>
        </p:blipFill>
        <p:spPr bwMode="auto">
          <a:xfrm>
            <a:off x="6228184" y="3429000"/>
            <a:ext cx="1682750" cy="1727200"/>
          </a:xfrm>
          <a:prstGeom prst="rect">
            <a:avLst/>
          </a:prstGeom>
          <a:noFill/>
          <a:ln w="9525">
            <a:noFill/>
            <a:miter lim="800000"/>
            <a:headEnd/>
            <a:tailEnd/>
          </a:ln>
        </p:spPr>
      </p:pic>
      <p:sp>
        <p:nvSpPr>
          <p:cNvPr id="27659" name="Text Box 11"/>
          <p:cNvSpPr txBox="1">
            <a:spLocks noChangeArrowheads="1"/>
          </p:cNvSpPr>
          <p:nvPr/>
        </p:nvSpPr>
        <p:spPr bwMode="auto">
          <a:xfrm>
            <a:off x="611560" y="2060848"/>
            <a:ext cx="4392166" cy="1015663"/>
          </a:xfrm>
          <a:prstGeom prst="rect">
            <a:avLst/>
          </a:prstGeom>
          <a:noFill/>
          <a:ln w="9525">
            <a:noFill/>
            <a:miter lim="800000"/>
            <a:headEnd/>
            <a:tailEnd/>
          </a:ln>
        </p:spPr>
        <p:txBody>
          <a:bodyPr wrap="square">
            <a:spAutoFit/>
          </a:bodyPr>
          <a:lstStyle/>
          <a:p>
            <a:pPr>
              <a:spcBef>
                <a:spcPct val="50000"/>
              </a:spcBef>
            </a:pPr>
            <a:r>
              <a:rPr lang="tr-TR" sz="3000" b="1" i="1" dirty="0" smtClean="0">
                <a:solidFill>
                  <a:srgbClr val="FF0000"/>
                </a:solidFill>
                <a:latin typeface="Bell Gothic Std Light" pitchFamily="34" charset="0"/>
              </a:rPr>
              <a:t>Değişimi Bekleme, Harekete Geç! </a:t>
            </a:r>
            <a:endParaRPr lang="tr-TR" sz="3000" dirty="0">
              <a:solidFill>
                <a:srgbClr val="FF0000"/>
              </a:solidFill>
            </a:endParaRPr>
          </a:p>
        </p:txBody>
      </p:sp>
      <p:pic>
        <p:nvPicPr>
          <p:cNvPr id="27661" name="Picture 13" descr="metro">
            <a:hlinkClick r:id="rId8"/>
          </p:cNvPr>
          <p:cNvPicPr>
            <a:picLocks noChangeAspect="1" noChangeArrowheads="1"/>
          </p:cNvPicPr>
          <p:nvPr/>
        </p:nvPicPr>
        <p:blipFill>
          <a:blip r:embed="rId9" cstate="print"/>
          <a:stretch>
            <a:fillRect/>
          </a:stretch>
        </p:blipFill>
        <p:spPr bwMode="auto">
          <a:xfrm>
            <a:off x="5650486" y="1556792"/>
            <a:ext cx="2737938" cy="20162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 by="(-#ppt_w*2)" calcmode="lin" valueType="num">
                                      <p:cBhvr rctx="PPT">
                                        <p:cTn id="7" dur="500" autoRev="1" fill="hold">
                                          <p:stCondLst>
                                            <p:cond delay="0"/>
                                          </p:stCondLst>
                                        </p:cTn>
                                        <p:tgtEl>
                                          <p:spTgt spid="27650"/>
                                        </p:tgtEl>
                                        <p:attrNameLst>
                                          <p:attrName>ppt_w</p:attrName>
                                        </p:attrNameLst>
                                      </p:cBhvr>
                                    </p:anim>
                                    <p:anim by="(#ppt_w*0.50)" calcmode="lin" valueType="num">
                                      <p:cBhvr>
                                        <p:cTn id="8" dur="500" decel="50000" autoRev="1" fill="hold">
                                          <p:stCondLst>
                                            <p:cond delay="0"/>
                                          </p:stCondLst>
                                        </p:cTn>
                                        <p:tgtEl>
                                          <p:spTgt spid="27650"/>
                                        </p:tgtEl>
                                        <p:attrNameLst>
                                          <p:attrName>ppt_x</p:attrName>
                                        </p:attrNameLst>
                                      </p:cBhvr>
                                    </p:anim>
                                    <p:anim from="(-#ppt_h/2)" to="(#ppt_y)" calcmode="lin" valueType="num">
                                      <p:cBhvr>
                                        <p:cTn id="9" dur="1000" fill="hold">
                                          <p:stCondLst>
                                            <p:cond delay="0"/>
                                          </p:stCondLst>
                                        </p:cTn>
                                        <p:tgtEl>
                                          <p:spTgt spid="27650"/>
                                        </p:tgtEl>
                                        <p:attrNameLst>
                                          <p:attrName>ppt_y</p:attrName>
                                        </p:attrNameLst>
                                      </p:cBhvr>
                                    </p:anim>
                                    <p:animRot by="21600000">
                                      <p:cBhvr>
                                        <p:cTn id="10" dur="1000" fill="hold">
                                          <p:stCondLst>
                                            <p:cond delay="0"/>
                                          </p:stCondLst>
                                        </p:cTn>
                                        <p:tgtEl>
                                          <p:spTgt spid="2765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wipe(down)">
                                      <p:cBhvr>
                                        <p:cTn id="15" dur="580">
                                          <p:stCondLst>
                                            <p:cond delay="0"/>
                                          </p:stCondLst>
                                        </p:cTn>
                                        <p:tgtEl>
                                          <p:spTgt spid="27653"/>
                                        </p:tgtEl>
                                      </p:cBhvr>
                                    </p:animEffect>
                                    <p:anim calcmode="lin" valueType="num">
                                      <p:cBhvr>
                                        <p:cTn id="16" dur="1822" tmFilter="0,0; 0.14,0.36; 0.43,0.73; 0.71,0.91; 1.0,1.0">
                                          <p:stCondLst>
                                            <p:cond delay="0"/>
                                          </p:stCondLst>
                                        </p:cTn>
                                        <p:tgtEl>
                                          <p:spTgt spid="2765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765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765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765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7653"/>
                                        </p:tgtEl>
                                        <p:attrNameLst>
                                          <p:attrName>ppt_y</p:attrName>
                                        </p:attrNameLst>
                                      </p:cBhvr>
                                      <p:tavLst>
                                        <p:tav tm="0" fmla="#ppt_y-sin(pi*$)/81">
                                          <p:val>
                                            <p:fltVal val="0"/>
                                          </p:val>
                                        </p:tav>
                                        <p:tav tm="100000">
                                          <p:val>
                                            <p:fltVal val="1"/>
                                          </p:val>
                                        </p:tav>
                                      </p:tavLst>
                                    </p:anim>
                                    <p:animScale>
                                      <p:cBhvr>
                                        <p:cTn id="21" dur="26">
                                          <p:stCondLst>
                                            <p:cond delay="650"/>
                                          </p:stCondLst>
                                        </p:cTn>
                                        <p:tgtEl>
                                          <p:spTgt spid="27653"/>
                                        </p:tgtEl>
                                      </p:cBhvr>
                                      <p:to x="100000" y="60000"/>
                                    </p:animScale>
                                    <p:animScale>
                                      <p:cBhvr>
                                        <p:cTn id="22" dur="166" decel="50000">
                                          <p:stCondLst>
                                            <p:cond delay="676"/>
                                          </p:stCondLst>
                                        </p:cTn>
                                        <p:tgtEl>
                                          <p:spTgt spid="27653"/>
                                        </p:tgtEl>
                                      </p:cBhvr>
                                      <p:to x="100000" y="100000"/>
                                    </p:animScale>
                                    <p:animScale>
                                      <p:cBhvr>
                                        <p:cTn id="23" dur="26">
                                          <p:stCondLst>
                                            <p:cond delay="1312"/>
                                          </p:stCondLst>
                                        </p:cTn>
                                        <p:tgtEl>
                                          <p:spTgt spid="27653"/>
                                        </p:tgtEl>
                                      </p:cBhvr>
                                      <p:to x="100000" y="80000"/>
                                    </p:animScale>
                                    <p:animScale>
                                      <p:cBhvr>
                                        <p:cTn id="24" dur="166" decel="50000">
                                          <p:stCondLst>
                                            <p:cond delay="1338"/>
                                          </p:stCondLst>
                                        </p:cTn>
                                        <p:tgtEl>
                                          <p:spTgt spid="27653"/>
                                        </p:tgtEl>
                                      </p:cBhvr>
                                      <p:to x="100000" y="100000"/>
                                    </p:animScale>
                                    <p:animScale>
                                      <p:cBhvr>
                                        <p:cTn id="25" dur="26">
                                          <p:stCondLst>
                                            <p:cond delay="1642"/>
                                          </p:stCondLst>
                                        </p:cTn>
                                        <p:tgtEl>
                                          <p:spTgt spid="27653"/>
                                        </p:tgtEl>
                                      </p:cBhvr>
                                      <p:to x="100000" y="90000"/>
                                    </p:animScale>
                                    <p:animScale>
                                      <p:cBhvr>
                                        <p:cTn id="26" dur="166" decel="50000">
                                          <p:stCondLst>
                                            <p:cond delay="1668"/>
                                          </p:stCondLst>
                                        </p:cTn>
                                        <p:tgtEl>
                                          <p:spTgt spid="27653"/>
                                        </p:tgtEl>
                                      </p:cBhvr>
                                      <p:to x="100000" y="100000"/>
                                    </p:animScale>
                                    <p:animScale>
                                      <p:cBhvr>
                                        <p:cTn id="27" dur="26">
                                          <p:stCondLst>
                                            <p:cond delay="1808"/>
                                          </p:stCondLst>
                                        </p:cTn>
                                        <p:tgtEl>
                                          <p:spTgt spid="27653"/>
                                        </p:tgtEl>
                                      </p:cBhvr>
                                      <p:to x="100000" y="95000"/>
                                    </p:animScale>
                                    <p:animScale>
                                      <p:cBhvr>
                                        <p:cTn id="28" dur="166" decel="50000">
                                          <p:stCondLst>
                                            <p:cond delay="1834"/>
                                          </p:stCondLst>
                                        </p:cTn>
                                        <p:tgtEl>
                                          <p:spTgt spid="2765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7651">
                                            <p:txEl>
                                              <p:pRg st="0" end="0"/>
                                            </p:txEl>
                                          </p:spTgt>
                                        </p:tgtEl>
                                        <p:attrNameLst>
                                          <p:attrName>style.visibility</p:attrName>
                                        </p:attrNameLst>
                                      </p:cBhvr>
                                      <p:to>
                                        <p:strVal val="visible"/>
                                      </p:to>
                                    </p:set>
                                    <p:animEffect transition="in" filter="wipe(down)">
                                      <p:cBhvr>
                                        <p:cTn id="33" dur="580">
                                          <p:stCondLst>
                                            <p:cond delay="0"/>
                                          </p:stCondLst>
                                        </p:cTn>
                                        <p:tgtEl>
                                          <p:spTgt spid="27651">
                                            <p:txEl>
                                              <p:pRg st="0" end="0"/>
                                            </p:txEl>
                                          </p:spTgt>
                                        </p:tgtEl>
                                      </p:cBhvr>
                                    </p:animEffect>
                                    <p:anim calcmode="lin" valueType="num">
                                      <p:cBhvr>
                                        <p:cTn id="34" dur="1822" tmFilter="0,0; 0.14,0.36; 0.43,0.73; 0.71,0.91; 1.0,1.0">
                                          <p:stCondLst>
                                            <p:cond delay="0"/>
                                          </p:stCondLst>
                                        </p:cTn>
                                        <p:tgtEl>
                                          <p:spTgt spid="27651">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7651">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7651">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7651">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7651">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27651">
                                            <p:txEl>
                                              <p:pRg st="0" end="0"/>
                                            </p:txEl>
                                          </p:spTgt>
                                        </p:tgtEl>
                                      </p:cBhvr>
                                      <p:to x="100000" y="60000"/>
                                    </p:animScale>
                                    <p:animScale>
                                      <p:cBhvr>
                                        <p:cTn id="40" dur="166" decel="50000">
                                          <p:stCondLst>
                                            <p:cond delay="676"/>
                                          </p:stCondLst>
                                        </p:cTn>
                                        <p:tgtEl>
                                          <p:spTgt spid="27651">
                                            <p:txEl>
                                              <p:pRg st="0" end="0"/>
                                            </p:txEl>
                                          </p:spTgt>
                                        </p:tgtEl>
                                      </p:cBhvr>
                                      <p:to x="100000" y="100000"/>
                                    </p:animScale>
                                    <p:animScale>
                                      <p:cBhvr>
                                        <p:cTn id="41" dur="26">
                                          <p:stCondLst>
                                            <p:cond delay="1312"/>
                                          </p:stCondLst>
                                        </p:cTn>
                                        <p:tgtEl>
                                          <p:spTgt spid="27651">
                                            <p:txEl>
                                              <p:pRg st="0" end="0"/>
                                            </p:txEl>
                                          </p:spTgt>
                                        </p:tgtEl>
                                      </p:cBhvr>
                                      <p:to x="100000" y="80000"/>
                                    </p:animScale>
                                    <p:animScale>
                                      <p:cBhvr>
                                        <p:cTn id="42" dur="166" decel="50000">
                                          <p:stCondLst>
                                            <p:cond delay="1338"/>
                                          </p:stCondLst>
                                        </p:cTn>
                                        <p:tgtEl>
                                          <p:spTgt spid="27651">
                                            <p:txEl>
                                              <p:pRg st="0" end="0"/>
                                            </p:txEl>
                                          </p:spTgt>
                                        </p:tgtEl>
                                      </p:cBhvr>
                                      <p:to x="100000" y="100000"/>
                                    </p:animScale>
                                    <p:animScale>
                                      <p:cBhvr>
                                        <p:cTn id="43" dur="26">
                                          <p:stCondLst>
                                            <p:cond delay="1642"/>
                                          </p:stCondLst>
                                        </p:cTn>
                                        <p:tgtEl>
                                          <p:spTgt spid="27651">
                                            <p:txEl>
                                              <p:pRg st="0" end="0"/>
                                            </p:txEl>
                                          </p:spTgt>
                                        </p:tgtEl>
                                      </p:cBhvr>
                                      <p:to x="100000" y="90000"/>
                                    </p:animScale>
                                    <p:animScale>
                                      <p:cBhvr>
                                        <p:cTn id="44" dur="166" decel="50000">
                                          <p:stCondLst>
                                            <p:cond delay="1668"/>
                                          </p:stCondLst>
                                        </p:cTn>
                                        <p:tgtEl>
                                          <p:spTgt spid="27651">
                                            <p:txEl>
                                              <p:pRg st="0" end="0"/>
                                            </p:txEl>
                                          </p:spTgt>
                                        </p:tgtEl>
                                      </p:cBhvr>
                                      <p:to x="100000" y="100000"/>
                                    </p:animScale>
                                    <p:animScale>
                                      <p:cBhvr>
                                        <p:cTn id="45" dur="26">
                                          <p:stCondLst>
                                            <p:cond delay="1808"/>
                                          </p:stCondLst>
                                        </p:cTn>
                                        <p:tgtEl>
                                          <p:spTgt spid="27651">
                                            <p:txEl>
                                              <p:pRg st="0" end="0"/>
                                            </p:txEl>
                                          </p:spTgt>
                                        </p:tgtEl>
                                      </p:cBhvr>
                                      <p:to x="100000" y="95000"/>
                                    </p:animScale>
                                    <p:animScale>
                                      <p:cBhvr>
                                        <p:cTn id="46" dur="166" decel="50000">
                                          <p:stCondLst>
                                            <p:cond delay="1834"/>
                                          </p:stCondLst>
                                        </p:cTn>
                                        <p:tgtEl>
                                          <p:spTgt spid="27651">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27655"/>
                                        </p:tgtEl>
                                        <p:attrNameLst>
                                          <p:attrName>style.visibility</p:attrName>
                                        </p:attrNameLst>
                                      </p:cBhvr>
                                      <p:to>
                                        <p:strVal val="visible"/>
                                      </p:to>
                                    </p:set>
                                    <p:animEffect transition="in" filter="wipe(down)">
                                      <p:cBhvr>
                                        <p:cTn id="51" dur="580">
                                          <p:stCondLst>
                                            <p:cond delay="0"/>
                                          </p:stCondLst>
                                        </p:cTn>
                                        <p:tgtEl>
                                          <p:spTgt spid="27655"/>
                                        </p:tgtEl>
                                      </p:cBhvr>
                                    </p:animEffect>
                                    <p:anim calcmode="lin" valueType="num">
                                      <p:cBhvr>
                                        <p:cTn id="52" dur="1822" tmFilter="0,0; 0.14,0.36; 0.43,0.73; 0.71,0.91; 1.0,1.0">
                                          <p:stCondLst>
                                            <p:cond delay="0"/>
                                          </p:stCondLst>
                                        </p:cTn>
                                        <p:tgtEl>
                                          <p:spTgt spid="2765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765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765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765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7655"/>
                                        </p:tgtEl>
                                        <p:attrNameLst>
                                          <p:attrName>ppt_y</p:attrName>
                                        </p:attrNameLst>
                                      </p:cBhvr>
                                      <p:tavLst>
                                        <p:tav tm="0" fmla="#ppt_y-sin(pi*$)/81">
                                          <p:val>
                                            <p:fltVal val="0"/>
                                          </p:val>
                                        </p:tav>
                                        <p:tav tm="100000">
                                          <p:val>
                                            <p:fltVal val="1"/>
                                          </p:val>
                                        </p:tav>
                                      </p:tavLst>
                                    </p:anim>
                                    <p:animScale>
                                      <p:cBhvr>
                                        <p:cTn id="57" dur="26">
                                          <p:stCondLst>
                                            <p:cond delay="650"/>
                                          </p:stCondLst>
                                        </p:cTn>
                                        <p:tgtEl>
                                          <p:spTgt spid="27655"/>
                                        </p:tgtEl>
                                      </p:cBhvr>
                                      <p:to x="100000" y="60000"/>
                                    </p:animScale>
                                    <p:animScale>
                                      <p:cBhvr>
                                        <p:cTn id="58" dur="166" decel="50000">
                                          <p:stCondLst>
                                            <p:cond delay="676"/>
                                          </p:stCondLst>
                                        </p:cTn>
                                        <p:tgtEl>
                                          <p:spTgt spid="27655"/>
                                        </p:tgtEl>
                                      </p:cBhvr>
                                      <p:to x="100000" y="100000"/>
                                    </p:animScale>
                                    <p:animScale>
                                      <p:cBhvr>
                                        <p:cTn id="59" dur="26">
                                          <p:stCondLst>
                                            <p:cond delay="1312"/>
                                          </p:stCondLst>
                                        </p:cTn>
                                        <p:tgtEl>
                                          <p:spTgt spid="27655"/>
                                        </p:tgtEl>
                                      </p:cBhvr>
                                      <p:to x="100000" y="80000"/>
                                    </p:animScale>
                                    <p:animScale>
                                      <p:cBhvr>
                                        <p:cTn id="60" dur="166" decel="50000">
                                          <p:stCondLst>
                                            <p:cond delay="1338"/>
                                          </p:stCondLst>
                                        </p:cTn>
                                        <p:tgtEl>
                                          <p:spTgt spid="27655"/>
                                        </p:tgtEl>
                                      </p:cBhvr>
                                      <p:to x="100000" y="100000"/>
                                    </p:animScale>
                                    <p:animScale>
                                      <p:cBhvr>
                                        <p:cTn id="61" dur="26">
                                          <p:stCondLst>
                                            <p:cond delay="1642"/>
                                          </p:stCondLst>
                                        </p:cTn>
                                        <p:tgtEl>
                                          <p:spTgt spid="27655"/>
                                        </p:tgtEl>
                                      </p:cBhvr>
                                      <p:to x="100000" y="90000"/>
                                    </p:animScale>
                                    <p:animScale>
                                      <p:cBhvr>
                                        <p:cTn id="62" dur="166" decel="50000">
                                          <p:stCondLst>
                                            <p:cond delay="1668"/>
                                          </p:stCondLst>
                                        </p:cTn>
                                        <p:tgtEl>
                                          <p:spTgt spid="27655"/>
                                        </p:tgtEl>
                                      </p:cBhvr>
                                      <p:to x="100000" y="100000"/>
                                    </p:animScale>
                                    <p:animScale>
                                      <p:cBhvr>
                                        <p:cTn id="63" dur="26">
                                          <p:stCondLst>
                                            <p:cond delay="1808"/>
                                          </p:stCondLst>
                                        </p:cTn>
                                        <p:tgtEl>
                                          <p:spTgt spid="27655"/>
                                        </p:tgtEl>
                                      </p:cBhvr>
                                      <p:to x="100000" y="95000"/>
                                    </p:animScale>
                                    <p:animScale>
                                      <p:cBhvr>
                                        <p:cTn id="64" dur="166" decel="50000">
                                          <p:stCondLst>
                                            <p:cond delay="1834"/>
                                          </p:stCondLst>
                                        </p:cTn>
                                        <p:tgtEl>
                                          <p:spTgt spid="27655"/>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27656"/>
                                        </p:tgtEl>
                                        <p:attrNameLst>
                                          <p:attrName>style.visibility</p:attrName>
                                        </p:attrNameLst>
                                      </p:cBhvr>
                                      <p:to>
                                        <p:strVal val="visible"/>
                                      </p:to>
                                    </p:set>
                                    <p:animEffect transition="in" filter="wipe(down)">
                                      <p:cBhvr>
                                        <p:cTn id="69" dur="580">
                                          <p:stCondLst>
                                            <p:cond delay="0"/>
                                          </p:stCondLst>
                                        </p:cTn>
                                        <p:tgtEl>
                                          <p:spTgt spid="27656"/>
                                        </p:tgtEl>
                                      </p:cBhvr>
                                    </p:animEffect>
                                    <p:anim calcmode="lin" valueType="num">
                                      <p:cBhvr>
                                        <p:cTn id="70" dur="1822" tmFilter="0,0; 0.14,0.36; 0.43,0.73; 0.71,0.91; 1.0,1.0">
                                          <p:stCondLst>
                                            <p:cond delay="0"/>
                                          </p:stCondLst>
                                        </p:cTn>
                                        <p:tgtEl>
                                          <p:spTgt spid="2765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765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765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765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7656"/>
                                        </p:tgtEl>
                                        <p:attrNameLst>
                                          <p:attrName>ppt_y</p:attrName>
                                        </p:attrNameLst>
                                      </p:cBhvr>
                                      <p:tavLst>
                                        <p:tav tm="0" fmla="#ppt_y-sin(pi*$)/81">
                                          <p:val>
                                            <p:fltVal val="0"/>
                                          </p:val>
                                        </p:tav>
                                        <p:tav tm="100000">
                                          <p:val>
                                            <p:fltVal val="1"/>
                                          </p:val>
                                        </p:tav>
                                      </p:tavLst>
                                    </p:anim>
                                    <p:animScale>
                                      <p:cBhvr>
                                        <p:cTn id="75" dur="26">
                                          <p:stCondLst>
                                            <p:cond delay="650"/>
                                          </p:stCondLst>
                                        </p:cTn>
                                        <p:tgtEl>
                                          <p:spTgt spid="27656"/>
                                        </p:tgtEl>
                                      </p:cBhvr>
                                      <p:to x="100000" y="60000"/>
                                    </p:animScale>
                                    <p:animScale>
                                      <p:cBhvr>
                                        <p:cTn id="76" dur="166" decel="50000">
                                          <p:stCondLst>
                                            <p:cond delay="676"/>
                                          </p:stCondLst>
                                        </p:cTn>
                                        <p:tgtEl>
                                          <p:spTgt spid="27656"/>
                                        </p:tgtEl>
                                      </p:cBhvr>
                                      <p:to x="100000" y="100000"/>
                                    </p:animScale>
                                    <p:animScale>
                                      <p:cBhvr>
                                        <p:cTn id="77" dur="26">
                                          <p:stCondLst>
                                            <p:cond delay="1312"/>
                                          </p:stCondLst>
                                        </p:cTn>
                                        <p:tgtEl>
                                          <p:spTgt spid="27656"/>
                                        </p:tgtEl>
                                      </p:cBhvr>
                                      <p:to x="100000" y="80000"/>
                                    </p:animScale>
                                    <p:animScale>
                                      <p:cBhvr>
                                        <p:cTn id="78" dur="166" decel="50000">
                                          <p:stCondLst>
                                            <p:cond delay="1338"/>
                                          </p:stCondLst>
                                        </p:cTn>
                                        <p:tgtEl>
                                          <p:spTgt spid="27656"/>
                                        </p:tgtEl>
                                      </p:cBhvr>
                                      <p:to x="100000" y="100000"/>
                                    </p:animScale>
                                    <p:animScale>
                                      <p:cBhvr>
                                        <p:cTn id="79" dur="26">
                                          <p:stCondLst>
                                            <p:cond delay="1642"/>
                                          </p:stCondLst>
                                        </p:cTn>
                                        <p:tgtEl>
                                          <p:spTgt spid="27656"/>
                                        </p:tgtEl>
                                      </p:cBhvr>
                                      <p:to x="100000" y="90000"/>
                                    </p:animScale>
                                    <p:animScale>
                                      <p:cBhvr>
                                        <p:cTn id="80" dur="166" decel="50000">
                                          <p:stCondLst>
                                            <p:cond delay="1668"/>
                                          </p:stCondLst>
                                        </p:cTn>
                                        <p:tgtEl>
                                          <p:spTgt spid="27656"/>
                                        </p:tgtEl>
                                      </p:cBhvr>
                                      <p:to x="100000" y="100000"/>
                                    </p:animScale>
                                    <p:animScale>
                                      <p:cBhvr>
                                        <p:cTn id="81" dur="26">
                                          <p:stCondLst>
                                            <p:cond delay="1808"/>
                                          </p:stCondLst>
                                        </p:cTn>
                                        <p:tgtEl>
                                          <p:spTgt spid="27656"/>
                                        </p:tgtEl>
                                      </p:cBhvr>
                                      <p:to x="100000" y="95000"/>
                                    </p:animScale>
                                    <p:animScale>
                                      <p:cBhvr>
                                        <p:cTn id="82" dur="166" decel="50000">
                                          <p:stCondLst>
                                            <p:cond delay="1834"/>
                                          </p:stCondLst>
                                        </p:cTn>
                                        <p:tgtEl>
                                          <p:spTgt spid="27656"/>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27658"/>
                                        </p:tgtEl>
                                        <p:attrNameLst>
                                          <p:attrName>style.visibility</p:attrName>
                                        </p:attrNameLst>
                                      </p:cBhvr>
                                      <p:to>
                                        <p:strVal val="visible"/>
                                      </p:to>
                                    </p:set>
                                    <p:animEffect transition="in" filter="wipe(down)">
                                      <p:cBhvr>
                                        <p:cTn id="87" dur="580">
                                          <p:stCondLst>
                                            <p:cond delay="0"/>
                                          </p:stCondLst>
                                        </p:cTn>
                                        <p:tgtEl>
                                          <p:spTgt spid="27658"/>
                                        </p:tgtEl>
                                      </p:cBhvr>
                                    </p:animEffect>
                                    <p:anim calcmode="lin" valueType="num">
                                      <p:cBhvr>
                                        <p:cTn id="88" dur="1822" tmFilter="0,0; 0.14,0.36; 0.43,0.73; 0.71,0.91; 1.0,1.0">
                                          <p:stCondLst>
                                            <p:cond delay="0"/>
                                          </p:stCondLst>
                                        </p:cTn>
                                        <p:tgtEl>
                                          <p:spTgt spid="2765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765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765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765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7658"/>
                                        </p:tgtEl>
                                        <p:attrNameLst>
                                          <p:attrName>ppt_y</p:attrName>
                                        </p:attrNameLst>
                                      </p:cBhvr>
                                      <p:tavLst>
                                        <p:tav tm="0" fmla="#ppt_y-sin(pi*$)/81">
                                          <p:val>
                                            <p:fltVal val="0"/>
                                          </p:val>
                                        </p:tav>
                                        <p:tav tm="100000">
                                          <p:val>
                                            <p:fltVal val="1"/>
                                          </p:val>
                                        </p:tav>
                                      </p:tavLst>
                                    </p:anim>
                                    <p:animScale>
                                      <p:cBhvr>
                                        <p:cTn id="93" dur="26">
                                          <p:stCondLst>
                                            <p:cond delay="650"/>
                                          </p:stCondLst>
                                        </p:cTn>
                                        <p:tgtEl>
                                          <p:spTgt spid="27658"/>
                                        </p:tgtEl>
                                      </p:cBhvr>
                                      <p:to x="100000" y="60000"/>
                                    </p:animScale>
                                    <p:animScale>
                                      <p:cBhvr>
                                        <p:cTn id="94" dur="166" decel="50000">
                                          <p:stCondLst>
                                            <p:cond delay="676"/>
                                          </p:stCondLst>
                                        </p:cTn>
                                        <p:tgtEl>
                                          <p:spTgt spid="27658"/>
                                        </p:tgtEl>
                                      </p:cBhvr>
                                      <p:to x="100000" y="100000"/>
                                    </p:animScale>
                                    <p:animScale>
                                      <p:cBhvr>
                                        <p:cTn id="95" dur="26">
                                          <p:stCondLst>
                                            <p:cond delay="1312"/>
                                          </p:stCondLst>
                                        </p:cTn>
                                        <p:tgtEl>
                                          <p:spTgt spid="27658"/>
                                        </p:tgtEl>
                                      </p:cBhvr>
                                      <p:to x="100000" y="80000"/>
                                    </p:animScale>
                                    <p:animScale>
                                      <p:cBhvr>
                                        <p:cTn id="96" dur="166" decel="50000">
                                          <p:stCondLst>
                                            <p:cond delay="1338"/>
                                          </p:stCondLst>
                                        </p:cTn>
                                        <p:tgtEl>
                                          <p:spTgt spid="27658"/>
                                        </p:tgtEl>
                                      </p:cBhvr>
                                      <p:to x="100000" y="100000"/>
                                    </p:animScale>
                                    <p:animScale>
                                      <p:cBhvr>
                                        <p:cTn id="97" dur="26">
                                          <p:stCondLst>
                                            <p:cond delay="1642"/>
                                          </p:stCondLst>
                                        </p:cTn>
                                        <p:tgtEl>
                                          <p:spTgt spid="27658"/>
                                        </p:tgtEl>
                                      </p:cBhvr>
                                      <p:to x="100000" y="90000"/>
                                    </p:animScale>
                                    <p:animScale>
                                      <p:cBhvr>
                                        <p:cTn id="98" dur="166" decel="50000">
                                          <p:stCondLst>
                                            <p:cond delay="1668"/>
                                          </p:stCondLst>
                                        </p:cTn>
                                        <p:tgtEl>
                                          <p:spTgt spid="27658"/>
                                        </p:tgtEl>
                                      </p:cBhvr>
                                      <p:to x="100000" y="100000"/>
                                    </p:animScale>
                                    <p:animScale>
                                      <p:cBhvr>
                                        <p:cTn id="99" dur="26">
                                          <p:stCondLst>
                                            <p:cond delay="1808"/>
                                          </p:stCondLst>
                                        </p:cTn>
                                        <p:tgtEl>
                                          <p:spTgt spid="27658"/>
                                        </p:tgtEl>
                                      </p:cBhvr>
                                      <p:to x="100000" y="95000"/>
                                    </p:animScale>
                                    <p:animScale>
                                      <p:cBhvr>
                                        <p:cTn id="100" dur="166" decel="50000">
                                          <p:stCondLst>
                                            <p:cond delay="1834"/>
                                          </p:stCondLst>
                                        </p:cTn>
                                        <p:tgtEl>
                                          <p:spTgt spid="27658"/>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27659"/>
                                        </p:tgtEl>
                                        <p:attrNameLst>
                                          <p:attrName>style.visibility</p:attrName>
                                        </p:attrNameLst>
                                      </p:cBhvr>
                                      <p:to>
                                        <p:strVal val="visible"/>
                                      </p:to>
                                    </p:set>
                                    <p:animEffect transition="in" filter="wipe(down)">
                                      <p:cBhvr>
                                        <p:cTn id="105" dur="580">
                                          <p:stCondLst>
                                            <p:cond delay="0"/>
                                          </p:stCondLst>
                                        </p:cTn>
                                        <p:tgtEl>
                                          <p:spTgt spid="27659"/>
                                        </p:tgtEl>
                                      </p:cBhvr>
                                    </p:animEffect>
                                    <p:anim calcmode="lin" valueType="num">
                                      <p:cBhvr>
                                        <p:cTn id="106" dur="1822" tmFilter="0,0; 0.14,0.36; 0.43,0.73; 0.71,0.91; 1.0,1.0">
                                          <p:stCondLst>
                                            <p:cond delay="0"/>
                                          </p:stCondLst>
                                        </p:cTn>
                                        <p:tgtEl>
                                          <p:spTgt spid="27659"/>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27659"/>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27659"/>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27659"/>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27659"/>
                                        </p:tgtEl>
                                        <p:attrNameLst>
                                          <p:attrName>ppt_y</p:attrName>
                                        </p:attrNameLst>
                                      </p:cBhvr>
                                      <p:tavLst>
                                        <p:tav tm="0" fmla="#ppt_y-sin(pi*$)/81">
                                          <p:val>
                                            <p:fltVal val="0"/>
                                          </p:val>
                                        </p:tav>
                                        <p:tav tm="100000">
                                          <p:val>
                                            <p:fltVal val="1"/>
                                          </p:val>
                                        </p:tav>
                                      </p:tavLst>
                                    </p:anim>
                                    <p:animScale>
                                      <p:cBhvr>
                                        <p:cTn id="111" dur="26">
                                          <p:stCondLst>
                                            <p:cond delay="650"/>
                                          </p:stCondLst>
                                        </p:cTn>
                                        <p:tgtEl>
                                          <p:spTgt spid="27659"/>
                                        </p:tgtEl>
                                      </p:cBhvr>
                                      <p:to x="100000" y="60000"/>
                                    </p:animScale>
                                    <p:animScale>
                                      <p:cBhvr>
                                        <p:cTn id="112" dur="166" decel="50000">
                                          <p:stCondLst>
                                            <p:cond delay="676"/>
                                          </p:stCondLst>
                                        </p:cTn>
                                        <p:tgtEl>
                                          <p:spTgt spid="27659"/>
                                        </p:tgtEl>
                                      </p:cBhvr>
                                      <p:to x="100000" y="100000"/>
                                    </p:animScale>
                                    <p:animScale>
                                      <p:cBhvr>
                                        <p:cTn id="113" dur="26">
                                          <p:stCondLst>
                                            <p:cond delay="1312"/>
                                          </p:stCondLst>
                                        </p:cTn>
                                        <p:tgtEl>
                                          <p:spTgt spid="27659"/>
                                        </p:tgtEl>
                                      </p:cBhvr>
                                      <p:to x="100000" y="80000"/>
                                    </p:animScale>
                                    <p:animScale>
                                      <p:cBhvr>
                                        <p:cTn id="114" dur="166" decel="50000">
                                          <p:stCondLst>
                                            <p:cond delay="1338"/>
                                          </p:stCondLst>
                                        </p:cTn>
                                        <p:tgtEl>
                                          <p:spTgt spid="27659"/>
                                        </p:tgtEl>
                                      </p:cBhvr>
                                      <p:to x="100000" y="100000"/>
                                    </p:animScale>
                                    <p:animScale>
                                      <p:cBhvr>
                                        <p:cTn id="115" dur="26">
                                          <p:stCondLst>
                                            <p:cond delay="1642"/>
                                          </p:stCondLst>
                                        </p:cTn>
                                        <p:tgtEl>
                                          <p:spTgt spid="27659"/>
                                        </p:tgtEl>
                                      </p:cBhvr>
                                      <p:to x="100000" y="90000"/>
                                    </p:animScale>
                                    <p:animScale>
                                      <p:cBhvr>
                                        <p:cTn id="116" dur="166" decel="50000">
                                          <p:stCondLst>
                                            <p:cond delay="1668"/>
                                          </p:stCondLst>
                                        </p:cTn>
                                        <p:tgtEl>
                                          <p:spTgt spid="27659"/>
                                        </p:tgtEl>
                                      </p:cBhvr>
                                      <p:to x="100000" y="100000"/>
                                    </p:animScale>
                                    <p:animScale>
                                      <p:cBhvr>
                                        <p:cTn id="117" dur="26">
                                          <p:stCondLst>
                                            <p:cond delay="1808"/>
                                          </p:stCondLst>
                                        </p:cTn>
                                        <p:tgtEl>
                                          <p:spTgt spid="27659"/>
                                        </p:tgtEl>
                                      </p:cBhvr>
                                      <p:to x="100000" y="95000"/>
                                    </p:animScale>
                                    <p:animScale>
                                      <p:cBhvr>
                                        <p:cTn id="118" dur="166" decel="50000">
                                          <p:stCondLst>
                                            <p:cond delay="1834"/>
                                          </p:stCondLst>
                                        </p:cTn>
                                        <p:tgtEl>
                                          <p:spTgt spid="27659"/>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27661"/>
                                        </p:tgtEl>
                                        <p:attrNameLst>
                                          <p:attrName>style.visibility</p:attrName>
                                        </p:attrNameLst>
                                      </p:cBhvr>
                                      <p:to>
                                        <p:strVal val="visible"/>
                                      </p:to>
                                    </p:set>
                                    <p:animEffect transition="in" filter="wipe(down)">
                                      <p:cBhvr>
                                        <p:cTn id="123" dur="580">
                                          <p:stCondLst>
                                            <p:cond delay="0"/>
                                          </p:stCondLst>
                                        </p:cTn>
                                        <p:tgtEl>
                                          <p:spTgt spid="27661"/>
                                        </p:tgtEl>
                                      </p:cBhvr>
                                    </p:animEffect>
                                    <p:anim calcmode="lin" valueType="num">
                                      <p:cBhvr>
                                        <p:cTn id="124" dur="1822" tmFilter="0,0; 0.14,0.36; 0.43,0.73; 0.71,0.91; 1.0,1.0">
                                          <p:stCondLst>
                                            <p:cond delay="0"/>
                                          </p:stCondLst>
                                        </p:cTn>
                                        <p:tgtEl>
                                          <p:spTgt spid="27661"/>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27661"/>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27661"/>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27661"/>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27661"/>
                                        </p:tgtEl>
                                        <p:attrNameLst>
                                          <p:attrName>ppt_y</p:attrName>
                                        </p:attrNameLst>
                                      </p:cBhvr>
                                      <p:tavLst>
                                        <p:tav tm="0" fmla="#ppt_y-sin(pi*$)/81">
                                          <p:val>
                                            <p:fltVal val="0"/>
                                          </p:val>
                                        </p:tav>
                                        <p:tav tm="100000">
                                          <p:val>
                                            <p:fltVal val="1"/>
                                          </p:val>
                                        </p:tav>
                                      </p:tavLst>
                                    </p:anim>
                                    <p:animScale>
                                      <p:cBhvr>
                                        <p:cTn id="129" dur="26">
                                          <p:stCondLst>
                                            <p:cond delay="650"/>
                                          </p:stCondLst>
                                        </p:cTn>
                                        <p:tgtEl>
                                          <p:spTgt spid="27661"/>
                                        </p:tgtEl>
                                      </p:cBhvr>
                                      <p:to x="100000" y="60000"/>
                                    </p:animScale>
                                    <p:animScale>
                                      <p:cBhvr>
                                        <p:cTn id="130" dur="166" decel="50000">
                                          <p:stCondLst>
                                            <p:cond delay="676"/>
                                          </p:stCondLst>
                                        </p:cTn>
                                        <p:tgtEl>
                                          <p:spTgt spid="27661"/>
                                        </p:tgtEl>
                                      </p:cBhvr>
                                      <p:to x="100000" y="100000"/>
                                    </p:animScale>
                                    <p:animScale>
                                      <p:cBhvr>
                                        <p:cTn id="131" dur="26">
                                          <p:stCondLst>
                                            <p:cond delay="1312"/>
                                          </p:stCondLst>
                                        </p:cTn>
                                        <p:tgtEl>
                                          <p:spTgt spid="27661"/>
                                        </p:tgtEl>
                                      </p:cBhvr>
                                      <p:to x="100000" y="80000"/>
                                    </p:animScale>
                                    <p:animScale>
                                      <p:cBhvr>
                                        <p:cTn id="132" dur="166" decel="50000">
                                          <p:stCondLst>
                                            <p:cond delay="1338"/>
                                          </p:stCondLst>
                                        </p:cTn>
                                        <p:tgtEl>
                                          <p:spTgt spid="27661"/>
                                        </p:tgtEl>
                                      </p:cBhvr>
                                      <p:to x="100000" y="100000"/>
                                    </p:animScale>
                                    <p:animScale>
                                      <p:cBhvr>
                                        <p:cTn id="133" dur="26">
                                          <p:stCondLst>
                                            <p:cond delay="1642"/>
                                          </p:stCondLst>
                                        </p:cTn>
                                        <p:tgtEl>
                                          <p:spTgt spid="27661"/>
                                        </p:tgtEl>
                                      </p:cBhvr>
                                      <p:to x="100000" y="90000"/>
                                    </p:animScale>
                                    <p:animScale>
                                      <p:cBhvr>
                                        <p:cTn id="134" dur="166" decel="50000">
                                          <p:stCondLst>
                                            <p:cond delay="1668"/>
                                          </p:stCondLst>
                                        </p:cTn>
                                        <p:tgtEl>
                                          <p:spTgt spid="27661"/>
                                        </p:tgtEl>
                                      </p:cBhvr>
                                      <p:to x="100000" y="100000"/>
                                    </p:animScale>
                                    <p:animScale>
                                      <p:cBhvr>
                                        <p:cTn id="135" dur="26">
                                          <p:stCondLst>
                                            <p:cond delay="1808"/>
                                          </p:stCondLst>
                                        </p:cTn>
                                        <p:tgtEl>
                                          <p:spTgt spid="27661"/>
                                        </p:tgtEl>
                                      </p:cBhvr>
                                      <p:to x="100000" y="95000"/>
                                    </p:animScale>
                                    <p:animScale>
                                      <p:cBhvr>
                                        <p:cTn id="136" dur="166" decel="50000">
                                          <p:stCondLst>
                                            <p:cond delay="1834"/>
                                          </p:stCondLst>
                                        </p:cTn>
                                        <p:tgtEl>
                                          <p:spTgt spid="276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6" grpId="0"/>
      <p:bldP spid="276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836712"/>
            <a:ext cx="5194920" cy="580926"/>
          </a:xfrm>
        </p:spPr>
        <p:txBody>
          <a:bodyPr>
            <a:normAutofit/>
          </a:bodyPr>
          <a:lstStyle/>
          <a:p>
            <a:r>
              <a:rPr lang="tr-TR" sz="2000" b="1" dirty="0" smtClean="0">
                <a:solidFill>
                  <a:srgbClr val="FF3300"/>
                </a:solidFill>
              </a:rPr>
              <a:t>gidilecek yol varsa, beyin bulur…</a:t>
            </a:r>
            <a:endParaRPr lang="tr-TR" sz="2000" b="1" dirty="0">
              <a:solidFill>
                <a:srgbClr val="FF3300"/>
              </a:solidFill>
            </a:endParaRPr>
          </a:p>
        </p:txBody>
      </p:sp>
      <p:pic>
        <p:nvPicPr>
          <p:cNvPr id="29701" name="Picture 5" descr="heinzslicespreview">
            <a:hlinkClick r:id="rId2"/>
          </p:cNvPr>
          <p:cNvPicPr>
            <a:picLocks noChangeAspect="1" noChangeArrowheads="1"/>
          </p:cNvPicPr>
          <p:nvPr/>
        </p:nvPicPr>
        <p:blipFill>
          <a:blip r:embed="rId3" cstate="print"/>
          <a:stretch>
            <a:fillRect/>
          </a:stretch>
        </p:blipFill>
        <p:spPr bwMode="auto">
          <a:xfrm>
            <a:off x="5394365" y="237301"/>
            <a:ext cx="3138075" cy="1391499"/>
          </a:xfrm>
          <a:prstGeom prst="rect">
            <a:avLst/>
          </a:prstGeom>
          <a:noFill/>
          <a:ln w="9525">
            <a:noFill/>
            <a:miter lim="800000"/>
            <a:headEnd/>
            <a:tailEnd/>
          </a:ln>
        </p:spPr>
      </p:pic>
      <p:sp>
        <p:nvSpPr>
          <p:cNvPr id="29702" name="Text Box 6"/>
          <p:cNvSpPr txBox="1">
            <a:spLocks noChangeArrowheads="1"/>
          </p:cNvSpPr>
          <p:nvPr/>
        </p:nvSpPr>
        <p:spPr bwMode="auto">
          <a:xfrm>
            <a:off x="539750" y="1916113"/>
            <a:ext cx="5040313" cy="579437"/>
          </a:xfrm>
          <a:prstGeom prst="rect">
            <a:avLst/>
          </a:prstGeom>
          <a:noFill/>
          <a:ln w="9525">
            <a:noFill/>
            <a:miter lim="800000"/>
            <a:headEnd/>
            <a:tailEnd/>
          </a:ln>
        </p:spPr>
        <p:txBody>
          <a:bodyPr>
            <a:spAutoFit/>
          </a:bodyPr>
          <a:lstStyle/>
          <a:p>
            <a:pPr>
              <a:spcBef>
                <a:spcPct val="50000"/>
              </a:spcBef>
            </a:pPr>
            <a:r>
              <a:rPr lang="tr-TR" sz="3200">
                <a:solidFill>
                  <a:srgbClr val="990000"/>
                </a:solidFill>
                <a:latin typeface="Bernard MT Condensed" pitchFamily="18" charset="0"/>
              </a:rPr>
              <a:t>Bi’ Biskrem versem</a:t>
            </a:r>
            <a:r>
              <a:rPr lang="tr-TR" sz="1800">
                <a:solidFill>
                  <a:srgbClr val="990000"/>
                </a:solidFill>
              </a:rPr>
              <a:t> </a:t>
            </a:r>
          </a:p>
        </p:txBody>
      </p:sp>
      <p:pic>
        <p:nvPicPr>
          <p:cNvPr id="29704" name="Picture 8" descr="ulkbskco">
            <a:hlinkClick r:id="rId4"/>
          </p:cNvPr>
          <p:cNvPicPr>
            <a:picLocks noChangeAspect="1" noChangeArrowheads="1"/>
          </p:cNvPicPr>
          <p:nvPr/>
        </p:nvPicPr>
        <p:blipFill>
          <a:blip r:embed="rId5" cstate="print"/>
          <a:srcRect/>
          <a:stretch>
            <a:fillRect/>
          </a:stretch>
        </p:blipFill>
        <p:spPr bwMode="auto">
          <a:xfrm>
            <a:off x="5940425" y="1844675"/>
            <a:ext cx="1420813" cy="1655763"/>
          </a:xfrm>
          <a:prstGeom prst="rect">
            <a:avLst/>
          </a:prstGeom>
          <a:noFill/>
          <a:ln w="9525">
            <a:noFill/>
            <a:miter lim="800000"/>
            <a:headEnd/>
            <a:tailEnd/>
          </a:ln>
        </p:spPr>
      </p:pic>
      <p:sp>
        <p:nvSpPr>
          <p:cNvPr id="29705" name="Text Box 9"/>
          <p:cNvSpPr txBox="1">
            <a:spLocks noChangeArrowheads="1"/>
          </p:cNvSpPr>
          <p:nvPr/>
        </p:nvSpPr>
        <p:spPr bwMode="auto">
          <a:xfrm>
            <a:off x="323850" y="3573463"/>
            <a:ext cx="5184775" cy="366712"/>
          </a:xfrm>
          <a:prstGeom prst="rect">
            <a:avLst/>
          </a:prstGeom>
          <a:noFill/>
          <a:ln w="9525">
            <a:noFill/>
            <a:miter lim="800000"/>
            <a:headEnd/>
            <a:tailEnd/>
          </a:ln>
        </p:spPr>
        <p:txBody>
          <a:bodyPr>
            <a:spAutoFit/>
          </a:bodyPr>
          <a:lstStyle/>
          <a:p>
            <a:pPr>
              <a:spcBef>
                <a:spcPct val="50000"/>
              </a:spcBef>
            </a:pPr>
            <a:r>
              <a:rPr lang="tr-TR" sz="1800" b="1">
                <a:solidFill>
                  <a:srgbClr val="FF3300"/>
                </a:solidFill>
                <a:latin typeface="Arial Black" pitchFamily="34" charset="0"/>
              </a:rPr>
              <a:t>Teknolojinin Türkçesi</a:t>
            </a:r>
            <a:r>
              <a:rPr lang="tr-TR" sz="1800">
                <a:solidFill>
                  <a:srgbClr val="FF3300"/>
                </a:solidFill>
              </a:rPr>
              <a:t> </a:t>
            </a:r>
          </a:p>
        </p:txBody>
      </p:sp>
      <p:pic>
        <p:nvPicPr>
          <p:cNvPr id="29709" name="Picture 13" descr="vestel_abaragandi">
            <a:hlinkClick r:id="rId6"/>
          </p:cNvPr>
          <p:cNvPicPr>
            <a:picLocks noChangeAspect="1" noChangeArrowheads="1"/>
          </p:cNvPicPr>
          <p:nvPr/>
        </p:nvPicPr>
        <p:blipFill>
          <a:blip r:embed="rId7" cstate="print"/>
          <a:srcRect/>
          <a:stretch>
            <a:fillRect/>
          </a:stretch>
        </p:blipFill>
        <p:spPr bwMode="auto">
          <a:xfrm>
            <a:off x="6084888" y="3716338"/>
            <a:ext cx="1366837" cy="1366837"/>
          </a:xfrm>
          <a:prstGeom prst="rect">
            <a:avLst/>
          </a:prstGeom>
          <a:noFill/>
          <a:ln w="9525">
            <a:noFill/>
            <a:miter lim="800000"/>
            <a:headEnd/>
            <a:tailEnd/>
          </a:ln>
        </p:spPr>
      </p:pic>
      <p:sp>
        <p:nvSpPr>
          <p:cNvPr id="29710" name="Text Box 14"/>
          <p:cNvSpPr txBox="1">
            <a:spLocks noChangeArrowheads="1"/>
          </p:cNvSpPr>
          <p:nvPr/>
        </p:nvSpPr>
        <p:spPr bwMode="auto">
          <a:xfrm>
            <a:off x="468313" y="4941888"/>
            <a:ext cx="4248150" cy="519112"/>
          </a:xfrm>
          <a:prstGeom prst="rect">
            <a:avLst/>
          </a:prstGeom>
          <a:noFill/>
          <a:ln w="9525">
            <a:noFill/>
            <a:miter lim="800000"/>
            <a:headEnd/>
            <a:tailEnd/>
          </a:ln>
        </p:spPr>
        <p:txBody>
          <a:bodyPr>
            <a:spAutoFit/>
          </a:bodyPr>
          <a:lstStyle/>
          <a:p>
            <a:pPr>
              <a:spcBef>
                <a:spcPct val="50000"/>
              </a:spcBef>
            </a:pPr>
            <a:r>
              <a:rPr lang="tr-TR" sz="2800" b="1">
                <a:solidFill>
                  <a:srgbClr val="00CC00"/>
                </a:solidFill>
                <a:latin typeface="Adobe Caslon Pro" pitchFamily="18" charset="-94"/>
              </a:rPr>
              <a:t>Yağmur’a tutulacaksınız</a:t>
            </a:r>
            <a:r>
              <a:rPr lang="tr-TR" sz="2800" b="1">
                <a:solidFill>
                  <a:srgbClr val="00CC00"/>
                </a:solidFill>
              </a:rPr>
              <a:t> </a:t>
            </a:r>
          </a:p>
        </p:txBody>
      </p:sp>
      <p:pic>
        <p:nvPicPr>
          <p:cNvPr id="29712" name="Picture 16" descr="yagmurlogo">
            <a:hlinkClick r:id="rId8"/>
          </p:cNvPr>
          <p:cNvPicPr>
            <a:picLocks noChangeAspect="1" noChangeArrowheads="1"/>
          </p:cNvPicPr>
          <p:nvPr/>
        </p:nvPicPr>
        <p:blipFill>
          <a:blip r:embed="rId9" cstate="print"/>
          <a:srcRect/>
          <a:stretch>
            <a:fillRect/>
          </a:stretch>
        </p:blipFill>
        <p:spPr bwMode="auto">
          <a:xfrm>
            <a:off x="5724525" y="5300663"/>
            <a:ext cx="1814513" cy="615950"/>
          </a:xfrm>
          <a:prstGeom prst="rect">
            <a:avLst/>
          </a:prstGeom>
          <a:noFill/>
          <a:ln w="9525">
            <a:noFill/>
            <a:miter lim="800000"/>
            <a:headEnd/>
            <a:tailEnd/>
          </a:ln>
        </p:spPr>
      </p:pic>
      <p:sp>
        <p:nvSpPr>
          <p:cNvPr id="25610" name="5 Metin kutusu"/>
          <p:cNvSpPr txBox="1">
            <a:spLocks noChangeArrowheads="1"/>
          </p:cNvSpPr>
          <p:nvPr/>
        </p:nvSpPr>
        <p:spPr bwMode="auto">
          <a:xfrm>
            <a:off x="2627313" y="6165850"/>
            <a:ext cx="1908175" cy="307975"/>
          </a:xfrm>
          <a:prstGeom prst="rect">
            <a:avLst/>
          </a:prstGeom>
          <a:noFill/>
          <a:ln w="9525">
            <a:noFill/>
            <a:miter lim="800000"/>
            <a:headEnd/>
            <a:tailEnd/>
          </a:ln>
        </p:spPr>
        <p:txBody>
          <a:bodyPr wrap="none">
            <a:spAutoFit/>
          </a:bodyPr>
          <a:lstStyle/>
          <a:p>
            <a:r>
              <a:rPr lang="tr-TR" sz="1400">
                <a:solidFill>
                  <a:srgbClr val="FF0000"/>
                </a:solidFill>
              </a:rPr>
              <a:t>www.gelisenbeyin.net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9698"/>
                                        </p:tgtEl>
                                        <p:attrNameLst>
                                          <p:attrName>style.visibility</p:attrName>
                                        </p:attrNameLst>
                                      </p:cBhvr>
                                      <p:to>
                                        <p:strVal val="visible"/>
                                      </p:to>
                                    </p:set>
                                    <p:anim calcmode="lin" valueType="num">
                                      <p:cBhvr>
                                        <p:cTn id="7" dur="5000" fill="hold"/>
                                        <p:tgtEl>
                                          <p:spTgt spid="29698"/>
                                        </p:tgtEl>
                                        <p:attrNameLst>
                                          <p:attrName>ppt_x</p:attrName>
                                        </p:attrNameLst>
                                      </p:cBhvr>
                                      <p:tavLst>
                                        <p:tav tm="0">
                                          <p:val>
                                            <p:strVal val="#ppt_x"/>
                                          </p:val>
                                        </p:tav>
                                        <p:tav tm="50000">
                                          <p:val>
                                            <p:strVal val="#ppt_x+.1"/>
                                          </p:val>
                                        </p:tav>
                                        <p:tav tm="100000">
                                          <p:val>
                                            <p:strVal val="#ppt_x"/>
                                          </p:val>
                                        </p:tav>
                                      </p:tavLst>
                                    </p:anim>
                                    <p:anim calcmode="lin" valueType="num">
                                      <p:cBhvr>
                                        <p:cTn id="8" dur="5000" fill="hold"/>
                                        <p:tgtEl>
                                          <p:spTgt spid="29698"/>
                                        </p:tgtEl>
                                        <p:attrNameLst>
                                          <p:attrName>ppt_y</p:attrName>
                                        </p:attrNameLst>
                                      </p:cBhvr>
                                      <p:tavLst>
                                        <p:tav tm="0">
                                          <p:val>
                                            <p:strVal val="#ppt_y"/>
                                          </p:val>
                                        </p:tav>
                                        <p:tav tm="100000">
                                          <p:val>
                                            <p:strVal val="#ppt_y"/>
                                          </p:val>
                                        </p:tav>
                                      </p:tavLst>
                                    </p:anim>
                                    <p:anim calcmode="lin" valueType="num">
                                      <p:cBhvr>
                                        <p:cTn id="9" dur="5000" fill="hold"/>
                                        <p:tgtEl>
                                          <p:spTgt spid="29698"/>
                                        </p:tgtEl>
                                        <p:attrNameLst>
                                          <p:attrName>ppt_h</p:attrName>
                                        </p:attrNameLst>
                                      </p:cBhvr>
                                      <p:tavLst>
                                        <p:tav tm="0">
                                          <p:val>
                                            <p:strVal val="#ppt_h/10"/>
                                          </p:val>
                                        </p:tav>
                                        <p:tav tm="50000">
                                          <p:val>
                                            <p:strVal val="#ppt_h+.01"/>
                                          </p:val>
                                        </p:tav>
                                        <p:tav tm="100000">
                                          <p:val>
                                            <p:strVal val="#ppt_h"/>
                                          </p:val>
                                        </p:tav>
                                      </p:tavLst>
                                    </p:anim>
                                    <p:anim calcmode="lin" valueType="num">
                                      <p:cBhvr>
                                        <p:cTn id="10" dur="5000" fill="hold"/>
                                        <p:tgtEl>
                                          <p:spTgt spid="296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0" tmFilter="0,0; .5, 1; 1, 1"/>
                                        <p:tgtEl>
                                          <p:spTgt spid="29698"/>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29701"/>
                                        </p:tgtEl>
                                        <p:attrNameLst>
                                          <p:attrName>style.visibility</p:attrName>
                                        </p:attrNameLst>
                                      </p:cBhvr>
                                      <p:to>
                                        <p:strVal val="visible"/>
                                      </p:to>
                                    </p:set>
                                    <p:anim calcmode="lin" valueType="num">
                                      <p:cBhvr>
                                        <p:cTn id="16" dur="500" fill="hold"/>
                                        <p:tgtEl>
                                          <p:spTgt spid="29701"/>
                                        </p:tgtEl>
                                        <p:attrNameLst>
                                          <p:attrName>ppt_x</p:attrName>
                                        </p:attrNameLst>
                                      </p:cBhvr>
                                      <p:tavLst>
                                        <p:tav tm="0">
                                          <p:val>
                                            <p:strVal val="#ppt_x-.2"/>
                                          </p:val>
                                        </p:tav>
                                        <p:tav tm="100000">
                                          <p:val>
                                            <p:strVal val="#ppt_x"/>
                                          </p:val>
                                        </p:tav>
                                      </p:tavLst>
                                    </p:anim>
                                    <p:anim calcmode="lin" valueType="num">
                                      <p:cBhvr>
                                        <p:cTn id="17" dur="500" fill="hold"/>
                                        <p:tgtEl>
                                          <p:spTgt spid="29701"/>
                                        </p:tgtEl>
                                        <p:attrNameLst>
                                          <p:attrName>ppt_y</p:attrName>
                                        </p:attrNameLst>
                                      </p:cBhvr>
                                      <p:tavLst>
                                        <p:tav tm="0">
                                          <p:val>
                                            <p:strVal val="#ppt_y"/>
                                          </p:val>
                                        </p:tav>
                                        <p:tav tm="100000">
                                          <p:val>
                                            <p:strVal val="#ppt_y"/>
                                          </p:val>
                                        </p:tav>
                                      </p:tavLst>
                                    </p:anim>
                                    <p:animEffect transition="in" filter="wipe(right)" prLst="gradientSize: 0.1">
                                      <p:cBhvr>
                                        <p:cTn id="18" dur="500"/>
                                        <p:tgtEl>
                                          <p:spTgt spid="29701"/>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29702"/>
                                        </p:tgtEl>
                                        <p:attrNameLst>
                                          <p:attrName>style.visibility</p:attrName>
                                        </p:attrNameLst>
                                      </p:cBhvr>
                                      <p:to>
                                        <p:strVal val="visible"/>
                                      </p:to>
                                    </p:set>
                                    <p:anim calcmode="lin" valueType="num">
                                      <p:cBhvr>
                                        <p:cTn id="23" dur="3000" fill="hold"/>
                                        <p:tgtEl>
                                          <p:spTgt spid="29702"/>
                                        </p:tgtEl>
                                        <p:attrNameLst>
                                          <p:attrName>ppt_x</p:attrName>
                                        </p:attrNameLst>
                                      </p:cBhvr>
                                      <p:tavLst>
                                        <p:tav tm="0">
                                          <p:val>
                                            <p:strVal val="#ppt_x"/>
                                          </p:val>
                                        </p:tav>
                                        <p:tav tm="50000">
                                          <p:val>
                                            <p:strVal val="#ppt_x+.1"/>
                                          </p:val>
                                        </p:tav>
                                        <p:tav tm="100000">
                                          <p:val>
                                            <p:strVal val="#ppt_x"/>
                                          </p:val>
                                        </p:tav>
                                      </p:tavLst>
                                    </p:anim>
                                    <p:anim calcmode="lin" valueType="num">
                                      <p:cBhvr>
                                        <p:cTn id="24" dur="3000" fill="hold"/>
                                        <p:tgtEl>
                                          <p:spTgt spid="29702"/>
                                        </p:tgtEl>
                                        <p:attrNameLst>
                                          <p:attrName>ppt_y</p:attrName>
                                        </p:attrNameLst>
                                      </p:cBhvr>
                                      <p:tavLst>
                                        <p:tav tm="0">
                                          <p:val>
                                            <p:strVal val="#ppt_y"/>
                                          </p:val>
                                        </p:tav>
                                        <p:tav tm="100000">
                                          <p:val>
                                            <p:strVal val="#ppt_y"/>
                                          </p:val>
                                        </p:tav>
                                      </p:tavLst>
                                    </p:anim>
                                    <p:anim calcmode="lin" valueType="num">
                                      <p:cBhvr>
                                        <p:cTn id="25" dur="3000" fill="hold"/>
                                        <p:tgtEl>
                                          <p:spTgt spid="29702"/>
                                        </p:tgtEl>
                                        <p:attrNameLst>
                                          <p:attrName>ppt_h</p:attrName>
                                        </p:attrNameLst>
                                      </p:cBhvr>
                                      <p:tavLst>
                                        <p:tav tm="0">
                                          <p:val>
                                            <p:strVal val="#ppt_h/10"/>
                                          </p:val>
                                        </p:tav>
                                        <p:tav tm="50000">
                                          <p:val>
                                            <p:strVal val="#ppt_h+.01"/>
                                          </p:val>
                                        </p:tav>
                                        <p:tav tm="100000">
                                          <p:val>
                                            <p:strVal val="#ppt_h"/>
                                          </p:val>
                                        </p:tav>
                                      </p:tavLst>
                                    </p:anim>
                                    <p:anim calcmode="lin" valueType="num">
                                      <p:cBhvr>
                                        <p:cTn id="26" dur="3000" fill="hold"/>
                                        <p:tgtEl>
                                          <p:spTgt spid="2970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3000" tmFilter="0,0; .5, 1; 1, 1"/>
                                        <p:tgtEl>
                                          <p:spTgt spid="29702"/>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29704"/>
                                        </p:tgtEl>
                                        <p:attrNameLst>
                                          <p:attrName>style.visibility</p:attrName>
                                        </p:attrNameLst>
                                      </p:cBhvr>
                                      <p:to>
                                        <p:strVal val="visible"/>
                                      </p:to>
                                    </p:set>
                                    <p:anim calcmode="lin" valueType="num">
                                      <p:cBhvr>
                                        <p:cTn id="32" dur="1000" fill="hold"/>
                                        <p:tgtEl>
                                          <p:spTgt spid="29704"/>
                                        </p:tgtEl>
                                        <p:attrNameLst>
                                          <p:attrName>ppt_x</p:attrName>
                                        </p:attrNameLst>
                                      </p:cBhvr>
                                      <p:tavLst>
                                        <p:tav tm="0">
                                          <p:val>
                                            <p:strVal val="#ppt_x-.2"/>
                                          </p:val>
                                        </p:tav>
                                        <p:tav tm="100000">
                                          <p:val>
                                            <p:strVal val="#ppt_x"/>
                                          </p:val>
                                        </p:tav>
                                      </p:tavLst>
                                    </p:anim>
                                    <p:anim calcmode="lin" valueType="num">
                                      <p:cBhvr>
                                        <p:cTn id="33" dur="1000" fill="hold"/>
                                        <p:tgtEl>
                                          <p:spTgt spid="2970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9704"/>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29705"/>
                                        </p:tgtEl>
                                        <p:attrNameLst>
                                          <p:attrName>style.visibility</p:attrName>
                                        </p:attrNameLst>
                                      </p:cBhvr>
                                      <p:to>
                                        <p:strVal val="visible"/>
                                      </p:to>
                                    </p:set>
                                    <p:anim calcmode="lin" valueType="num">
                                      <p:cBhvr>
                                        <p:cTn id="39" dur="1000" fill="hold"/>
                                        <p:tgtEl>
                                          <p:spTgt spid="29705"/>
                                        </p:tgtEl>
                                        <p:attrNameLst>
                                          <p:attrName>ppt_x</p:attrName>
                                        </p:attrNameLst>
                                      </p:cBhvr>
                                      <p:tavLst>
                                        <p:tav tm="0">
                                          <p:val>
                                            <p:strVal val="#ppt_x"/>
                                          </p:val>
                                        </p:tav>
                                        <p:tav tm="50000">
                                          <p:val>
                                            <p:strVal val="#ppt_x+.1"/>
                                          </p:val>
                                        </p:tav>
                                        <p:tav tm="100000">
                                          <p:val>
                                            <p:strVal val="#ppt_x"/>
                                          </p:val>
                                        </p:tav>
                                      </p:tavLst>
                                    </p:anim>
                                    <p:anim calcmode="lin" valueType="num">
                                      <p:cBhvr>
                                        <p:cTn id="40" dur="1000" fill="hold"/>
                                        <p:tgtEl>
                                          <p:spTgt spid="29705"/>
                                        </p:tgtEl>
                                        <p:attrNameLst>
                                          <p:attrName>ppt_y</p:attrName>
                                        </p:attrNameLst>
                                      </p:cBhvr>
                                      <p:tavLst>
                                        <p:tav tm="0">
                                          <p:val>
                                            <p:strVal val="#ppt_y"/>
                                          </p:val>
                                        </p:tav>
                                        <p:tav tm="100000">
                                          <p:val>
                                            <p:strVal val="#ppt_y"/>
                                          </p:val>
                                        </p:tav>
                                      </p:tavLst>
                                    </p:anim>
                                    <p:anim calcmode="lin" valueType="num">
                                      <p:cBhvr>
                                        <p:cTn id="41" dur="1000" fill="hold"/>
                                        <p:tgtEl>
                                          <p:spTgt spid="29705"/>
                                        </p:tgtEl>
                                        <p:attrNameLst>
                                          <p:attrName>ppt_h</p:attrName>
                                        </p:attrNameLst>
                                      </p:cBhvr>
                                      <p:tavLst>
                                        <p:tav tm="0">
                                          <p:val>
                                            <p:strVal val="#ppt_h/10"/>
                                          </p:val>
                                        </p:tav>
                                        <p:tav tm="50000">
                                          <p:val>
                                            <p:strVal val="#ppt_h+.01"/>
                                          </p:val>
                                        </p:tav>
                                        <p:tav tm="100000">
                                          <p:val>
                                            <p:strVal val="#ppt_h"/>
                                          </p:val>
                                        </p:tav>
                                      </p:tavLst>
                                    </p:anim>
                                    <p:anim calcmode="lin" valueType="num">
                                      <p:cBhvr>
                                        <p:cTn id="42" dur="1000" fill="hold"/>
                                        <p:tgtEl>
                                          <p:spTgt spid="2970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0" tmFilter="0,0; .5, 1; 1, 1"/>
                                        <p:tgtEl>
                                          <p:spTgt spid="29705"/>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29709"/>
                                        </p:tgtEl>
                                        <p:attrNameLst>
                                          <p:attrName>style.visibility</p:attrName>
                                        </p:attrNameLst>
                                      </p:cBhvr>
                                      <p:to>
                                        <p:strVal val="visible"/>
                                      </p:to>
                                    </p:set>
                                    <p:anim calcmode="lin" valueType="num">
                                      <p:cBhvr>
                                        <p:cTn id="48" dur="2000" fill="hold"/>
                                        <p:tgtEl>
                                          <p:spTgt spid="29709"/>
                                        </p:tgtEl>
                                        <p:attrNameLst>
                                          <p:attrName>ppt_x</p:attrName>
                                        </p:attrNameLst>
                                      </p:cBhvr>
                                      <p:tavLst>
                                        <p:tav tm="0">
                                          <p:val>
                                            <p:strVal val="#ppt_x-.2"/>
                                          </p:val>
                                        </p:tav>
                                        <p:tav tm="100000">
                                          <p:val>
                                            <p:strVal val="#ppt_x"/>
                                          </p:val>
                                        </p:tav>
                                      </p:tavLst>
                                    </p:anim>
                                    <p:anim calcmode="lin" valueType="num">
                                      <p:cBhvr>
                                        <p:cTn id="49" dur="2000" fill="hold"/>
                                        <p:tgtEl>
                                          <p:spTgt spid="29709"/>
                                        </p:tgtEl>
                                        <p:attrNameLst>
                                          <p:attrName>ppt_y</p:attrName>
                                        </p:attrNameLst>
                                      </p:cBhvr>
                                      <p:tavLst>
                                        <p:tav tm="0">
                                          <p:val>
                                            <p:strVal val="#ppt_y"/>
                                          </p:val>
                                        </p:tav>
                                        <p:tav tm="100000">
                                          <p:val>
                                            <p:strVal val="#ppt_y"/>
                                          </p:val>
                                        </p:tav>
                                      </p:tavLst>
                                    </p:anim>
                                    <p:animEffect transition="in" filter="wipe(right)" prLst="gradientSize: 0.1">
                                      <p:cBhvr>
                                        <p:cTn id="50" dur="2000"/>
                                        <p:tgtEl>
                                          <p:spTgt spid="29709"/>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nodeType="clickEffect">
                                  <p:stCondLst>
                                    <p:cond delay="0"/>
                                  </p:stCondLst>
                                  <p:iterate type="lt">
                                    <p:tmPct val="10000"/>
                                  </p:iterate>
                                  <p:childTnLst>
                                    <p:set>
                                      <p:cBhvr>
                                        <p:cTn id="54" dur="1" fill="hold">
                                          <p:stCondLst>
                                            <p:cond delay="0"/>
                                          </p:stCondLst>
                                        </p:cTn>
                                        <p:tgtEl>
                                          <p:spTgt spid="29710">
                                            <p:txEl>
                                              <p:pRg st="0" end="0"/>
                                            </p:txEl>
                                          </p:spTgt>
                                        </p:tgtEl>
                                        <p:attrNameLst>
                                          <p:attrName>style.visibility</p:attrName>
                                        </p:attrNameLst>
                                      </p:cBhvr>
                                      <p:to>
                                        <p:strVal val="visible"/>
                                      </p:to>
                                    </p:set>
                                    <p:anim calcmode="lin" valueType="num">
                                      <p:cBhvr>
                                        <p:cTn id="55" dur="1000" fill="hold"/>
                                        <p:tgtEl>
                                          <p:spTgt spid="297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29710">
                                            <p:txEl>
                                              <p:pRg st="0" end="0"/>
                                            </p:txEl>
                                          </p:spTgt>
                                        </p:tgtEl>
                                        <p:attrNameLst>
                                          <p:attrName>ppt_y</p:attrName>
                                        </p:attrNameLst>
                                      </p:cBhvr>
                                      <p:tavLst>
                                        <p:tav tm="0">
                                          <p:val>
                                            <p:strVal val="#ppt_y"/>
                                          </p:val>
                                        </p:tav>
                                        <p:tav tm="100000">
                                          <p:val>
                                            <p:strVal val="#ppt_y"/>
                                          </p:val>
                                        </p:tav>
                                      </p:tavLst>
                                    </p:anim>
                                    <p:anim calcmode="lin" valueType="num">
                                      <p:cBhvr>
                                        <p:cTn id="57" dur="1000" fill="hold"/>
                                        <p:tgtEl>
                                          <p:spTgt spid="297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297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29710">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nodeType="clickEffect">
                                  <p:stCondLst>
                                    <p:cond delay="0"/>
                                  </p:stCondLst>
                                  <p:childTnLst>
                                    <p:set>
                                      <p:cBhvr>
                                        <p:cTn id="63" dur="1" fill="hold">
                                          <p:stCondLst>
                                            <p:cond delay="0"/>
                                          </p:stCondLst>
                                        </p:cTn>
                                        <p:tgtEl>
                                          <p:spTgt spid="29712"/>
                                        </p:tgtEl>
                                        <p:attrNameLst>
                                          <p:attrName>style.visibility</p:attrName>
                                        </p:attrNameLst>
                                      </p:cBhvr>
                                      <p:to>
                                        <p:strVal val="visible"/>
                                      </p:to>
                                    </p:set>
                                    <p:anim calcmode="lin" valueType="num">
                                      <p:cBhvr>
                                        <p:cTn id="64" dur="3000" fill="hold"/>
                                        <p:tgtEl>
                                          <p:spTgt spid="29712"/>
                                        </p:tgtEl>
                                        <p:attrNameLst>
                                          <p:attrName>ppt_x</p:attrName>
                                        </p:attrNameLst>
                                      </p:cBhvr>
                                      <p:tavLst>
                                        <p:tav tm="0">
                                          <p:val>
                                            <p:strVal val="#ppt_x-.2"/>
                                          </p:val>
                                        </p:tav>
                                        <p:tav tm="100000">
                                          <p:val>
                                            <p:strVal val="#ppt_x"/>
                                          </p:val>
                                        </p:tav>
                                      </p:tavLst>
                                    </p:anim>
                                    <p:anim calcmode="lin" valueType="num">
                                      <p:cBhvr>
                                        <p:cTn id="65" dur="3000" fill="hold"/>
                                        <p:tgtEl>
                                          <p:spTgt spid="29712"/>
                                        </p:tgtEl>
                                        <p:attrNameLst>
                                          <p:attrName>ppt_y</p:attrName>
                                        </p:attrNameLst>
                                      </p:cBhvr>
                                      <p:tavLst>
                                        <p:tav tm="0">
                                          <p:val>
                                            <p:strVal val="#ppt_y"/>
                                          </p:val>
                                        </p:tav>
                                        <p:tav tm="100000">
                                          <p:val>
                                            <p:strVal val="#ppt_y"/>
                                          </p:val>
                                        </p:tav>
                                      </p:tavLst>
                                    </p:anim>
                                    <p:animEffect transition="in" filter="wipe(right)" prLst="gradientSize: 0.1">
                                      <p:cBhvr>
                                        <p:cTn id="66" dur="3000"/>
                                        <p:tgtEl>
                                          <p:spTgt spid="29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2" grpId="0"/>
      <p:bldP spid="297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a:lstStyle/>
          <a:p>
            <a:pPr eaLnBrk="1" fontAlgn="auto" hangingPunct="1">
              <a:spcAft>
                <a:spcPts val="0"/>
              </a:spcAft>
              <a:defRPr/>
            </a:pPr>
            <a:r>
              <a:rPr lang="tr-TR" dirty="0" smtClean="0">
                <a:solidFill>
                  <a:srgbClr val="FF9900"/>
                </a:solidFill>
              </a:rPr>
              <a:t>AMBALAJ TASARIMI</a:t>
            </a:r>
          </a:p>
        </p:txBody>
      </p:sp>
      <p:sp>
        <p:nvSpPr>
          <p:cNvPr id="26627" name="2 İçerik Yer Tutucusu"/>
          <p:cNvSpPr>
            <a:spLocks noGrp="1"/>
          </p:cNvSpPr>
          <p:nvPr>
            <p:ph sz="quarter" idx="1"/>
          </p:nvPr>
        </p:nvSpPr>
        <p:spPr>
          <a:xfrm>
            <a:off x="457200" y="1600200"/>
            <a:ext cx="7467600" cy="4873625"/>
          </a:xfrm>
        </p:spPr>
        <p:txBody>
          <a:bodyPr/>
          <a:lstStyle/>
          <a:p>
            <a:pPr eaLnBrk="1" hangingPunct="1"/>
            <a:endParaRPr lang="tr-TR" b="1" smtClean="0">
              <a:solidFill>
                <a:srgbClr val="FFCC00"/>
              </a:solidFill>
            </a:endParaRPr>
          </a:p>
          <a:p>
            <a:pPr eaLnBrk="1" hangingPunct="1"/>
            <a:r>
              <a:rPr lang="tr-TR" b="1" smtClean="0"/>
              <a:t>Ambalaj nedir ?</a:t>
            </a:r>
          </a:p>
          <a:p>
            <a:pPr eaLnBrk="1" hangingPunct="1"/>
            <a:r>
              <a:rPr lang="tr-TR" b="1" smtClean="0"/>
              <a:t>Eşyayı sarmaya yarayan mukavva, kâğıt, tahta, plastik vb. malzeme.</a:t>
            </a:r>
          </a:p>
          <a:p>
            <a:pPr eaLnBrk="1" hangingPunct="1"/>
            <a:endParaRPr lang="tr-TR" b="1" smtClean="0"/>
          </a:p>
          <a:p>
            <a:pPr eaLnBrk="1" hangingPunct="1"/>
            <a:r>
              <a:rPr lang="tr-TR" b="1" smtClean="0"/>
              <a:t>Tasarlamayı düşündüğümüz ambalaj nasıl olmalıdır?</a:t>
            </a:r>
          </a:p>
          <a:p>
            <a:pPr eaLnBrk="1" hangingPunct="1"/>
            <a:endParaRPr lang="tr-T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normAutofit fontScale="90000"/>
          </a:bodyPr>
          <a:lstStyle/>
          <a:p>
            <a:pPr eaLnBrk="1" fontAlgn="auto" hangingPunct="1">
              <a:spcAft>
                <a:spcPts val="0"/>
              </a:spcAft>
              <a:defRPr/>
            </a:pPr>
            <a:r>
              <a:rPr lang="tr-TR" sz="3600" b="1" dirty="0" smtClean="0">
                <a:solidFill>
                  <a:srgbClr val="FF9900"/>
                </a:solidFill>
              </a:rPr>
              <a:t>Ambalaj Tasarımı Nasıl Yapılır? </a:t>
            </a:r>
            <a:endParaRPr lang="tr-TR" sz="3600" dirty="0" smtClean="0">
              <a:solidFill>
                <a:srgbClr val="FF9900"/>
              </a:solidFill>
            </a:endParaRPr>
          </a:p>
        </p:txBody>
      </p:sp>
      <p:sp>
        <p:nvSpPr>
          <p:cNvPr id="27651" name="2 İçerik Yer Tutucusu"/>
          <p:cNvSpPr>
            <a:spLocks noGrp="1"/>
          </p:cNvSpPr>
          <p:nvPr>
            <p:ph sz="quarter" idx="1"/>
          </p:nvPr>
        </p:nvSpPr>
        <p:spPr>
          <a:xfrm>
            <a:off x="457200" y="1600200"/>
            <a:ext cx="7467600" cy="4873625"/>
          </a:xfrm>
        </p:spPr>
        <p:txBody>
          <a:bodyPr/>
          <a:lstStyle/>
          <a:p>
            <a:pPr eaLnBrk="1" hangingPunct="1"/>
            <a:r>
              <a:rPr lang="tr-TR" smtClean="0"/>
              <a:t>Ambalaj, bir satış yerinde reklam aracıdır. Tüketicinin ilgisini çeker ve kapsadığı mala ilişkin nesnel ve duygusal bilgilenmeyi sağlar. Tüketicinin bir malı evinde her kullanışında, onunla ilgili İmaj ve tutumları güçlendirme işlevini yerine getirir.</a:t>
            </a:r>
          </a:p>
          <a:p>
            <a:pPr eaLnBrk="1" hangingPunct="1"/>
            <a:r>
              <a:rPr lang="tr-TR" smtClean="0"/>
              <a:t>Ambalaj görsel yolla yapılan bir satış görüşmesidir.</a:t>
            </a:r>
          </a:p>
          <a:p>
            <a:pPr eaLnBrk="1" hangingPunct="1"/>
            <a:r>
              <a:rPr lang="tr-TR" smtClean="0"/>
              <a:t>Ambalaj içine konan ürünün anlamını taşıyan bir araçtır.</a:t>
            </a:r>
          </a:p>
          <a:p>
            <a:pPr eaLnBrk="1" hangingPunct="1"/>
            <a:r>
              <a:rPr lang="tr-TR" smtClean="0"/>
              <a:t>Kısacası ambalaj "</a:t>
            </a:r>
            <a:r>
              <a:rPr lang="tr-TR" smtClean="0">
                <a:solidFill>
                  <a:srgbClr val="990000"/>
                </a:solidFill>
                <a:hlinkClick r:id="rId2"/>
              </a:rPr>
              <a:t>sessiz bir iletişim aracıdır.</a:t>
            </a:r>
            <a:endParaRPr lang="tr-TR" smtClean="0">
              <a:solidFill>
                <a:srgbClr val="990000"/>
              </a:solidFill>
            </a:endParaRPr>
          </a:p>
          <a:p>
            <a:pPr eaLnBrk="1" hangingPunct="1"/>
            <a:endParaRPr lang="tr-T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1547813" y="333375"/>
            <a:ext cx="4978400" cy="704850"/>
          </a:xfrm>
        </p:spPr>
        <p:txBody>
          <a:bodyPr/>
          <a:lstStyle/>
          <a:p>
            <a:pPr marL="342900" indent="-342900" eaLnBrk="1" fontAlgn="auto" hangingPunct="1">
              <a:spcAft>
                <a:spcPts val="0"/>
              </a:spcAft>
              <a:defRPr/>
            </a:pPr>
            <a:r>
              <a:rPr lang="tr-TR" sz="2800" b="1" dirty="0" smtClean="0">
                <a:solidFill>
                  <a:srgbClr val="FF9900"/>
                </a:solidFill>
                <a:latin typeface="Times New Roman" pitchFamily="18" charset="0"/>
                <a:cs typeface="Times New Roman" pitchFamily="18" charset="0"/>
              </a:rPr>
              <a:t>Ambalaj örnekleri</a:t>
            </a:r>
            <a:endParaRPr lang="tr-TR" sz="2800" dirty="0" smtClean="0">
              <a:solidFill>
                <a:srgbClr val="FF9900"/>
              </a:solidFill>
              <a:latin typeface="Times New Roman" pitchFamily="18" charset="0"/>
              <a:cs typeface="Times New Roman" pitchFamily="18" charset="0"/>
            </a:endParaRPr>
          </a:p>
        </p:txBody>
      </p:sp>
      <p:pic>
        <p:nvPicPr>
          <p:cNvPr id="28675" name="Picture 7" descr="http://www.gelisenbeyin.net/img/ambalaj_ornekleri.jpg"/>
          <p:cNvPicPr>
            <a:picLocks noGrp="1" noChangeAspect="1" noChangeArrowheads="1"/>
          </p:cNvPicPr>
          <p:nvPr>
            <p:ph sz="quarter" idx="1"/>
          </p:nvPr>
        </p:nvPicPr>
        <p:blipFill>
          <a:blip r:embed="rId2" cstate="print"/>
          <a:srcRect/>
          <a:stretch>
            <a:fillRect/>
          </a:stretch>
        </p:blipFill>
        <p:spPr>
          <a:xfrm>
            <a:off x="539750" y="1268413"/>
            <a:ext cx="6335713" cy="4976812"/>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900113" y="260350"/>
            <a:ext cx="7467600" cy="706438"/>
          </a:xfrm>
        </p:spPr>
        <p:txBody>
          <a:bodyPr/>
          <a:lstStyle/>
          <a:p>
            <a:pPr eaLnBrk="1" fontAlgn="auto" hangingPunct="1">
              <a:spcAft>
                <a:spcPts val="0"/>
              </a:spcAft>
              <a:defRPr/>
            </a:pPr>
            <a:r>
              <a:rPr lang="tr-TR" dirty="0" smtClean="0">
                <a:solidFill>
                  <a:srgbClr val="FF9900"/>
                </a:solidFill>
                <a:latin typeface="Times New Roman" pitchFamily="18" charset="0"/>
                <a:cs typeface="Times New Roman" pitchFamily="18" charset="0"/>
              </a:rPr>
              <a:t>ya ambalaj  olmasaydı?</a:t>
            </a:r>
          </a:p>
        </p:txBody>
      </p:sp>
      <p:pic>
        <p:nvPicPr>
          <p:cNvPr id="29699" name="Picture 7" descr="ayakkabi%20kutulari%20(Small)"/>
          <p:cNvPicPr>
            <a:picLocks noGrp="1" noChangeAspect="1" noChangeArrowheads="1"/>
          </p:cNvPicPr>
          <p:nvPr>
            <p:ph sz="quarter" idx="1"/>
          </p:nvPr>
        </p:nvPicPr>
        <p:blipFill>
          <a:blip r:embed="rId2" cstate="print"/>
          <a:srcRect/>
          <a:stretch>
            <a:fillRect/>
          </a:stretch>
        </p:blipFill>
        <p:spPr>
          <a:xfrm>
            <a:off x="457200" y="1727200"/>
            <a:ext cx="7467600" cy="4619625"/>
          </a:xfrm>
          <a:noFill/>
        </p:spPr>
      </p:pic>
      <p:pic>
        <p:nvPicPr>
          <p:cNvPr id="29700" name="Picture 5" descr="koli1%20(WinCE)"/>
          <p:cNvPicPr>
            <a:picLocks noChangeAspect="1" noChangeArrowheads="1"/>
          </p:cNvPicPr>
          <p:nvPr/>
        </p:nvPicPr>
        <p:blipFill>
          <a:blip r:embed="rId3" cstate="print"/>
          <a:srcRect/>
          <a:stretch>
            <a:fillRect/>
          </a:stretch>
        </p:blipFill>
        <p:spPr bwMode="auto">
          <a:xfrm>
            <a:off x="323850" y="1484313"/>
            <a:ext cx="2879725" cy="1728787"/>
          </a:xfrm>
          <a:prstGeom prst="rect">
            <a:avLst/>
          </a:prstGeom>
          <a:noFill/>
          <a:ln w="9525">
            <a:noFill/>
            <a:miter lim="800000"/>
            <a:headEnd/>
            <a:tailEnd/>
          </a:ln>
        </p:spPr>
      </p:pic>
      <p:pic>
        <p:nvPicPr>
          <p:cNvPr id="29701" name="Picture 6" descr="koli5"/>
          <p:cNvPicPr>
            <a:picLocks noChangeAspect="1" noChangeArrowheads="1"/>
          </p:cNvPicPr>
          <p:nvPr/>
        </p:nvPicPr>
        <p:blipFill>
          <a:blip r:embed="rId4" cstate="print"/>
          <a:srcRect/>
          <a:stretch>
            <a:fillRect/>
          </a:stretch>
        </p:blipFill>
        <p:spPr bwMode="auto">
          <a:xfrm>
            <a:off x="3563938" y="1412875"/>
            <a:ext cx="4033837" cy="178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gelisenbeyin.net/img/ambalaj-_tasarimlari2.jpg"/>
          <p:cNvPicPr>
            <a:picLocks noChangeAspect="1" noChangeArrowheads="1"/>
          </p:cNvPicPr>
          <p:nvPr/>
        </p:nvPicPr>
        <p:blipFill>
          <a:blip r:embed="rId2" cstate="print"/>
          <a:srcRect/>
          <a:stretch>
            <a:fillRect/>
          </a:stretch>
        </p:blipFill>
        <p:spPr bwMode="auto">
          <a:xfrm>
            <a:off x="395288" y="260350"/>
            <a:ext cx="3902075" cy="3168650"/>
          </a:xfrm>
          <a:prstGeom prst="rect">
            <a:avLst/>
          </a:prstGeom>
          <a:noFill/>
          <a:ln w="9525">
            <a:noFill/>
            <a:miter lim="800000"/>
            <a:headEnd/>
            <a:tailEnd/>
          </a:ln>
        </p:spPr>
      </p:pic>
      <p:pic>
        <p:nvPicPr>
          <p:cNvPr id="30723" name="Picture 4" descr="http://www.gelisenbeyin.net/img/ambalaj-_tasarimlari3.jpg"/>
          <p:cNvPicPr>
            <a:picLocks noChangeAspect="1" noChangeArrowheads="1"/>
          </p:cNvPicPr>
          <p:nvPr/>
        </p:nvPicPr>
        <p:blipFill>
          <a:blip r:embed="rId3" cstate="print"/>
          <a:srcRect/>
          <a:stretch>
            <a:fillRect/>
          </a:stretch>
        </p:blipFill>
        <p:spPr bwMode="auto">
          <a:xfrm>
            <a:off x="4572000" y="333375"/>
            <a:ext cx="2924175" cy="3600450"/>
          </a:xfrm>
          <a:prstGeom prst="rect">
            <a:avLst/>
          </a:prstGeom>
          <a:noFill/>
          <a:ln w="9525">
            <a:noFill/>
            <a:miter lim="800000"/>
            <a:headEnd/>
            <a:tailEnd/>
          </a:ln>
        </p:spPr>
      </p:pic>
      <p:pic>
        <p:nvPicPr>
          <p:cNvPr id="30724" name="Picture 6" descr="http://www.gelisenbeyin.net/img/ambalaj-tasarimi.jpg"/>
          <p:cNvPicPr>
            <a:picLocks noChangeAspect="1" noChangeArrowheads="1"/>
          </p:cNvPicPr>
          <p:nvPr/>
        </p:nvPicPr>
        <p:blipFill>
          <a:blip r:embed="rId4" cstate="print"/>
          <a:srcRect/>
          <a:stretch>
            <a:fillRect/>
          </a:stretch>
        </p:blipFill>
        <p:spPr bwMode="auto">
          <a:xfrm>
            <a:off x="611188" y="3716338"/>
            <a:ext cx="2767012" cy="2808287"/>
          </a:xfrm>
          <a:prstGeom prst="rect">
            <a:avLst/>
          </a:prstGeom>
          <a:noFill/>
          <a:ln w="9525">
            <a:noFill/>
            <a:miter lim="800000"/>
            <a:headEnd/>
            <a:tailEnd/>
          </a:ln>
        </p:spPr>
      </p:pic>
      <p:pic>
        <p:nvPicPr>
          <p:cNvPr id="30725" name="Picture 8" descr="http://www.gelisenbeyin.net/img/ambalaj-ornekleri3.jpg"/>
          <p:cNvPicPr>
            <a:picLocks noChangeAspect="1" noChangeArrowheads="1"/>
          </p:cNvPicPr>
          <p:nvPr/>
        </p:nvPicPr>
        <p:blipFill>
          <a:blip r:embed="rId5" cstate="print"/>
          <a:srcRect/>
          <a:stretch>
            <a:fillRect/>
          </a:stretch>
        </p:blipFill>
        <p:spPr bwMode="auto">
          <a:xfrm>
            <a:off x="3708400" y="4076700"/>
            <a:ext cx="3794125" cy="231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İçerik Yer Tutucusu"/>
          <p:cNvSpPr>
            <a:spLocks noGrp="1"/>
          </p:cNvSpPr>
          <p:nvPr>
            <p:ph sz="quarter" idx="1"/>
          </p:nvPr>
        </p:nvSpPr>
        <p:spPr>
          <a:xfrm>
            <a:off x="539750" y="1196975"/>
            <a:ext cx="7467600" cy="4873625"/>
          </a:xfrm>
        </p:spPr>
        <p:txBody>
          <a:bodyPr/>
          <a:lstStyle/>
          <a:p>
            <a:pPr marL="0" indent="0" algn="just" eaLnBrk="1" fontAlgn="b" hangingPunct="1">
              <a:spcBef>
                <a:spcPct val="0"/>
              </a:spcBef>
              <a:buClrTx/>
              <a:buSzTx/>
              <a:buFont typeface="Wingdings" pitchFamily="2" charset="2"/>
              <a:buNone/>
            </a:pPr>
            <a:r>
              <a:rPr lang="tr-TR" b="1" smtClean="0">
                <a:solidFill>
                  <a:srgbClr val="FFC000"/>
                </a:solidFill>
                <a:ea typeface="Times New Roman" pitchFamily="18" charset="0"/>
                <a:cs typeface="Arial" charset="0"/>
              </a:rPr>
              <a:t>Marka Nedir ?</a:t>
            </a:r>
            <a:endParaRPr lang="tr-TR" smtClean="0">
              <a:solidFill>
                <a:srgbClr val="FFC000"/>
              </a:solidFill>
              <a:ea typeface="Times New Roman" pitchFamily="18" charset="0"/>
              <a:cs typeface="Arial" charset="0"/>
            </a:endParaRPr>
          </a:p>
          <a:p>
            <a:pPr marL="0" indent="0" algn="just" fontAlgn="b">
              <a:spcBef>
                <a:spcPct val="0"/>
              </a:spcBef>
              <a:buClrTx/>
              <a:buSzTx/>
              <a:buFont typeface="Wingdings" pitchFamily="2" charset="2"/>
              <a:buNone/>
            </a:pPr>
            <a:r>
              <a:rPr lang="tr-TR" smtClean="0">
                <a:solidFill>
                  <a:srgbClr val="515151"/>
                </a:solidFill>
                <a:ea typeface="Times New Roman" pitchFamily="18" charset="0"/>
                <a:cs typeface="Arial" charset="0"/>
              </a:rPr>
              <a:t>Marka, bir ürünün veya hizmetin diğer ürün ve hizmetlerden ayrılmasını sağlayan sözcük, ad, sembol ve işaretler bütünüdür.</a:t>
            </a:r>
          </a:p>
          <a:p>
            <a:pPr marL="0" indent="0" algn="just" fontAlgn="b">
              <a:spcBef>
                <a:spcPct val="0"/>
              </a:spcBef>
              <a:buClrTx/>
              <a:buSzTx/>
              <a:buFont typeface="Wingdings" pitchFamily="2" charset="2"/>
              <a:buNone/>
            </a:pPr>
            <a:r>
              <a:rPr lang="tr-TR" b="1" smtClean="0">
                <a:solidFill>
                  <a:srgbClr val="FFC000"/>
                </a:solidFill>
                <a:ea typeface="Times New Roman" pitchFamily="18" charset="0"/>
                <a:cs typeface="Arial" charset="0"/>
              </a:rPr>
              <a:t>Marka Nasıl Bulunur?  </a:t>
            </a:r>
          </a:p>
          <a:p>
            <a:pPr marL="0" indent="0" algn="just" fontAlgn="b">
              <a:spcBef>
                <a:spcPct val="0"/>
              </a:spcBef>
              <a:buClrTx/>
              <a:buSzTx/>
              <a:buFont typeface="Wingdings" pitchFamily="2" charset="2"/>
              <a:buNone/>
            </a:pPr>
            <a:r>
              <a:rPr lang="tr-TR" smtClean="0">
                <a:ea typeface="Times New Roman" pitchFamily="18" charset="0"/>
                <a:cs typeface="Arial" charset="0"/>
              </a:rPr>
              <a:t>Benzer ürünleri ya da hizmetleri başkalarının ürün ya da hizmetlerinden ayırt etmek üzere kullanılan ya da belirli bir hizmetin sunulması sırasında kullanılan ayırt edici işaret marka olarak tanımlanmaktadır. Sözcükler, Sayılar, Harfler, Şekiller, Ürünün Şekli veya Ambalajı ile bunların birlikte sunuluşları marka olarak değerlendirilmektedir.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b="1" dirty="0" smtClean="0">
                <a:solidFill>
                  <a:srgbClr val="FFCC00"/>
                </a:solidFill>
                <a:effectLst>
                  <a:outerShdw blurRad="38100" dist="38100" dir="2700000" algn="tl">
                    <a:srgbClr val="000000"/>
                  </a:outerShdw>
                </a:effectLst>
              </a:rPr>
              <a:t>Ambalaj tasarımı konusunda düşünceleriniz değişti mi?</a:t>
            </a:r>
            <a:endParaRPr lang="tr-TR" dirty="0"/>
          </a:p>
        </p:txBody>
      </p:sp>
      <p:sp>
        <p:nvSpPr>
          <p:cNvPr id="3" name="2 İçerik Yer Tutucusu"/>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endParaRPr lang="tr-TR" b="1" u="sng" dirty="0" smtClean="0">
              <a:solidFill>
                <a:srgbClr val="FFCC00"/>
              </a:solidFill>
              <a:effectLst>
                <a:outerShdw blurRad="38100" dist="38100" dir="2700000" algn="tl">
                  <a:srgbClr val="000000"/>
                </a:outerShdw>
              </a:effectLst>
            </a:endParaRPr>
          </a:p>
          <a:p>
            <a:pPr marL="274320" indent="-274320" eaLnBrk="1" fontAlgn="auto" hangingPunct="1">
              <a:spcAft>
                <a:spcPts val="0"/>
              </a:spcAft>
              <a:buFont typeface="Wingdings"/>
              <a:buChar char=""/>
              <a:defRPr/>
            </a:pPr>
            <a:endParaRPr lang="tr-TR" b="1" u="sng" dirty="0" smtClean="0">
              <a:solidFill>
                <a:srgbClr val="FFCC00"/>
              </a:solidFill>
              <a:effectLst>
                <a:outerShdw blurRad="38100" dist="38100" dir="2700000" algn="tl">
                  <a:srgbClr val="000000"/>
                </a:outerShdw>
              </a:effectLst>
            </a:endParaRPr>
          </a:p>
          <a:p>
            <a:pPr marL="274320" indent="-274320" eaLnBrk="1" fontAlgn="auto" hangingPunct="1">
              <a:spcAft>
                <a:spcPts val="0"/>
              </a:spcAft>
              <a:buFont typeface="Wingdings"/>
              <a:buChar char=""/>
              <a:defRPr/>
            </a:pPr>
            <a:r>
              <a:rPr lang="tr-TR" b="1" dirty="0" smtClean="0"/>
              <a:t>Nasıl bir ambalaj tasarlamalıyız?</a:t>
            </a:r>
          </a:p>
          <a:p>
            <a:pPr marL="274320" indent="-274320" eaLnBrk="1" fontAlgn="auto" hangingPunct="1">
              <a:spcAft>
                <a:spcPts val="0"/>
              </a:spcAft>
              <a:buFont typeface="Wingdings"/>
              <a:buChar char=""/>
              <a:defRPr/>
            </a:pPr>
            <a:endParaRPr lang="tr-TR" dirty="0"/>
          </a:p>
        </p:txBody>
      </p:sp>
      <p:sp>
        <p:nvSpPr>
          <p:cNvPr id="4" name="4 Metin kutusu"/>
          <p:cNvSpPr txBox="1">
            <a:spLocks noChangeArrowheads="1"/>
          </p:cNvSpPr>
          <p:nvPr/>
        </p:nvSpPr>
        <p:spPr bwMode="auto">
          <a:xfrm>
            <a:off x="1619250" y="4365625"/>
            <a:ext cx="4238625" cy="584200"/>
          </a:xfrm>
          <a:prstGeom prst="rect">
            <a:avLst/>
          </a:prstGeom>
          <a:noFill/>
          <a:ln w="9525">
            <a:noFill/>
            <a:miter lim="800000"/>
            <a:headEnd/>
            <a:tailEnd/>
          </a:ln>
        </p:spPr>
        <p:txBody>
          <a:bodyPr wrap="none">
            <a:spAutoFit/>
          </a:bodyPr>
          <a:lstStyle/>
          <a:p>
            <a:pPr>
              <a:defRPr/>
            </a:pPr>
            <a:r>
              <a:rPr lang="tr-TR" sz="3200" dirty="0">
                <a:solidFill>
                  <a:schemeClr val="tx1">
                    <a:lumMod val="95000"/>
                    <a:lumOff val="5000"/>
                  </a:schemeClr>
                </a:solidFill>
                <a:hlinkClick r:id="rId2"/>
              </a:rPr>
              <a:t>www.</a:t>
            </a:r>
            <a:r>
              <a:rPr lang="tr-TR" sz="3200" dirty="0" err="1">
                <a:solidFill>
                  <a:schemeClr val="tx1">
                    <a:lumMod val="95000"/>
                    <a:lumOff val="5000"/>
                  </a:schemeClr>
                </a:solidFill>
                <a:hlinkClick r:id="rId2"/>
              </a:rPr>
              <a:t>gelisenbeyin</a:t>
            </a:r>
            <a:r>
              <a:rPr lang="tr-TR" sz="3200" dirty="0">
                <a:solidFill>
                  <a:schemeClr val="tx1">
                    <a:lumMod val="95000"/>
                    <a:lumOff val="5000"/>
                  </a:schemeClr>
                </a:solidFill>
                <a:hlinkClick r:id="rId2"/>
              </a:rPr>
              <a:t>.net</a:t>
            </a:r>
            <a:r>
              <a:rPr lang="tr-TR" sz="3200" dirty="0">
                <a:solidFill>
                  <a:schemeClr val="tx1">
                    <a:lumMod val="95000"/>
                    <a:lumOff val="5000"/>
                  </a:schemeClr>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913" y="274638"/>
            <a:ext cx="6592887" cy="1143000"/>
          </a:xfrm>
        </p:spPr>
        <p:txBody>
          <a:bodyPr/>
          <a:lstStyle/>
          <a:p>
            <a:pPr>
              <a:defRPr/>
            </a:pPr>
            <a:r>
              <a:rPr lang="tr-TR" b="1" dirty="0" smtClean="0">
                <a:solidFill>
                  <a:srgbClr val="FF9900"/>
                </a:solidFill>
                <a:latin typeface="Arial" pitchFamily="34" charset="0"/>
                <a:cs typeface="Arial" pitchFamily="34" charset="0"/>
              </a:rPr>
              <a:t>afiş tasarımı</a:t>
            </a:r>
            <a:endParaRPr lang="tr-TR" b="1" dirty="0">
              <a:solidFill>
                <a:srgbClr val="FF9900"/>
              </a:solidFill>
              <a:latin typeface="Arial" pitchFamily="34" charset="0"/>
              <a:cs typeface="Arial" pitchFamily="34" charset="0"/>
            </a:endParaRPr>
          </a:p>
        </p:txBody>
      </p:sp>
      <p:sp>
        <p:nvSpPr>
          <p:cNvPr id="32771" name="2 İçerik Yer Tutucusu"/>
          <p:cNvSpPr>
            <a:spLocks noGrp="1"/>
          </p:cNvSpPr>
          <p:nvPr>
            <p:ph sz="quarter" idx="1"/>
          </p:nvPr>
        </p:nvSpPr>
        <p:spPr>
          <a:xfrm>
            <a:off x="457200" y="1600200"/>
            <a:ext cx="7467600" cy="3413125"/>
          </a:xfrm>
        </p:spPr>
        <p:txBody>
          <a:bodyPr/>
          <a:lstStyle/>
          <a:p>
            <a:r>
              <a:rPr lang="tr-TR" smtClean="0"/>
              <a:t>Tasarım ve sanat kaygısının eşit ağırlıkta olduğu bir mesajı iletmek ve ya bir ürünü tanıtmak amacıyla hazırlanan ve karşımıza hemen her yerde her an çıkabilecek grafik ürünlerdir.</a:t>
            </a:r>
          </a:p>
          <a:p>
            <a:pPr>
              <a:buFont typeface="Wingdings" pitchFamily="2" charset="2"/>
              <a:buNone/>
            </a:pPr>
            <a:endParaRPr lang="tr-TR" smtClean="0"/>
          </a:p>
          <a:p>
            <a:r>
              <a:rPr lang="tr-TR" smtClean="0"/>
              <a:t>Afiş ürün yada hizmetin daha dikkat çekecek bir şekilde ifadesidir.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sz="quarter" idx="1"/>
          </p:nvPr>
        </p:nvSpPr>
        <p:spPr>
          <a:xfrm>
            <a:off x="611188" y="908050"/>
            <a:ext cx="7467600" cy="4875213"/>
          </a:xfrm>
        </p:spPr>
        <p:txBody>
          <a:bodyPr/>
          <a:lstStyle/>
          <a:p>
            <a:r>
              <a:rPr lang="tr-TR" sz="1200" b="1" dirty="0" smtClean="0">
                <a:solidFill>
                  <a:srgbClr val="FF9900"/>
                </a:solidFill>
              </a:rPr>
              <a:t>Afiş Nasıl Yapılır? </a:t>
            </a:r>
            <a:r>
              <a:rPr lang="tr-TR" sz="1200" dirty="0" smtClean="0"/>
              <a:t/>
            </a:r>
            <a:br>
              <a:rPr lang="tr-TR" sz="1200" dirty="0" smtClean="0"/>
            </a:br>
            <a:r>
              <a:rPr lang="tr-TR" sz="1200" dirty="0" smtClean="0"/>
              <a:t>Bir afiş reklamı için en önemli ölçüt fark edilebilmesidir. Bu yüzden de afiş tasarımları hazırlanırken dikkat edilmesi gereken bazı hususlar vardır. </a:t>
            </a:r>
            <a:br>
              <a:rPr lang="tr-TR" sz="1200" dirty="0" smtClean="0"/>
            </a:br>
            <a:r>
              <a:rPr lang="tr-TR" sz="1200" dirty="0" smtClean="0"/>
              <a:t/>
            </a:r>
            <a:br>
              <a:rPr lang="tr-TR" sz="1200" dirty="0" smtClean="0"/>
            </a:br>
            <a:r>
              <a:rPr lang="tr-TR" sz="1200" b="1" dirty="0" smtClean="0"/>
              <a:t>1- Afiş reklamı okunabilir olmalıdır</a:t>
            </a:r>
            <a:r>
              <a:rPr lang="tr-TR" sz="1200" dirty="0" smtClean="0"/>
              <a:t> : Süslü ve dekoratif yazılar yerine okunaklı yazı karakterleri tercih edilmelidir. Afişte kullanılan yazının karakteri ve afişe oranla boyutu yaklaşık 1,5 – 2 metre mesafeden okunabilmelidir. </a:t>
            </a:r>
            <a:br>
              <a:rPr lang="tr-TR" sz="1200" dirty="0" smtClean="0"/>
            </a:br>
            <a:r>
              <a:rPr lang="tr-TR" sz="1200" dirty="0" smtClean="0"/>
              <a:t/>
            </a:r>
            <a:br>
              <a:rPr lang="tr-TR" sz="1200" dirty="0" smtClean="0"/>
            </a:br>
            <a:r>
              <a:rPr lang="tr-TR" sz="1200" b="1" dirty="0" smtClean="0"/>
              <a:t>2- </a:t>
            </a:r>
            <a:r>
              <a:rPr lang="tr-TR" sz="1200" b="1" dirty="0" smtClean="0">
                <a:hlinkClick r:id="rId2"/>
              </a:rPr>
              <a:t>Afişin</a:t>
            </a:r>
            <a:r>
              <a:rPr lang="tr-TR" sz="1200" b="1" dirty="0" smtClean="0"/>
              <a:t> reklamının anlaşılabilir olması:</a:t>
            </a:r>
            <a:r>
              <a:rPr lang="tr-TR" sz="1200" dirty="0" smtClean="0"/>
              <a:t> Afişte akıcı, anlaşılır ve düzgün cümleler kurulmalıdır. Afiş ilk görüldüğünde insanlar tarafından algılanması yaklaşık 2 – 3 saniye kadar sürecektir. </a:t>
            </a:r>
            <a:r>
              <a:rPr lang="tr-TR" sz="1200" b="1" dirty="0" smtClean="0"/>
              <a:t>Afişte yer alacak başlık, alt başlık, </a:t>
            </a:r>
            <a:r>
              <a:rPr lang="tr-TR" sz="1200" b="1" dirty="0" smtClean="0">
                <a:hlinkClick r:id="rId3"/>
              </a:rPr>
              <a:t>slogan</a:t>
            </a:r>
            <a:r>
              <a:rPr lang="tr-TR" sz="1200" b="1" dirty="0" smtClean="0"/>
              <a:t> gibi sözel bilgiler arasında hedef kitleye ulaştırılmak istenen mesajdaki önem sırasına göre, yönlendirecek hiyerarşik bir yapı kurulmalıdır.</a:t>
            </a:r>
            <a:r>
              <a:rPr lang="tr-TR" sz="1200" dirty="0" smtClean="0"/>
              <a:t> İletilmek istenen mesajı doğrudan aktaracak görsel bir sistem oluşturulmalıdır. Afiş uygulamaları için, verilmek istenen mesajın 3, 4 ya da 5 sözcük ile oluşan başlık ve sloganlarla daha çabuk iletildiğinin, sözel mesajların on sözcüğü geçtiğinde okuma zorluğu başladığının unutulmaması gerekir. </a:t>
            </a:r>
            <a:br>
              <a:rPr lang="tr-TR" sz="1200" dirty="0" smtClean="0"/>
            </a:br>
            <a:r>
              <a:rPr lang="tr-TR" sz="1200" dirty="0" smtClean="0"/>
              <a:t/>
            </a:r>
            <a:br>
              <a:rPr lang="tr-TR" sz="1200" dirty="0" smtClean="0"/>
            </a:br>
            <a:r>
              <a:rPr lang="tr-TR" sz="1200" b="1" dirty="0" smtClean="0"/>
              <a:t>3- Düzen:</a:t>
            </a:r>
            <a:r>
              <a:rPr lang="tr-TR" sz="1200" dirty="0" smtClean="0"/>
              <a:t> Afişte detaylar, kısa süreli bir bakışta bile anlaşılacak kadar düzenli olmalıdır. Bu sebeple tasarımın temeli olan düşüncenin fotoğraf, illüstrasyon ve ya tipografi ile mi daha etkili bir biçimde vurgulanacağı araştırılmalı; esprili, dramatik ya da düşsel imajlardan hangisinin anlatımı daha güçlendirdiği belirlenmelidir. Böylelikle etki artırılmış olur. </a:t>
            </a:r>
            <a:br>
              <a:rPr lang="tr-TR" sz="1200" dirty="0" smtClean="0"/>
            </a:br>
            <a:r>
              <a:rPr lang="tr-TR" sz="1200" dirty="0" smtClean="0"/>
              <a:t/>
            </a:r>
            <a:br>
              <a:rPr lang="tr-TR" sz="1200" dirty="0" smtClean="0"/>
            </a:br>
            <a:r>
              <a:rPr lang="tr-TR" sz="1200" b="1" dirty="0" smtClean="0"/>
              <a:t>4- Hedef kitleye</a:t>
            </a:r>
            <a:r>
              <a:rPr lang="tr-TR" sz="1200" dirty="0" smtClean="0"/>
              <a:t> bu kadar kısa bir sürede ulaşmak için en önemli detay etkili bir slogan ve ya grafik olacaktır. Afiş reklamındaki görüntü sayısı yaklaşık üçü geçmemeli, hatta mümkünse bir ile sınırlandırılmalıdır. </a:t>
            </a:r>
            <a:r>
              <a:rPr lang="tr-TR" sz="1200" dirty="0" smtClean="0">
                <a:hlinkClick r:id="rId3"/>
              </a:rPr>
              <a:t>Afiş</a:t>
            </a:r>
            <a:r>
              <a:rPr lang="tr-TR" sz="1200" dirty="0" smtClean="0"/>
              <a:t> üzerinde mümkün olduğunca büyük ölçekli fotoğraf veya illüstrasyon kullanılmalıdır.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Yahya\Desktop\rehberlik-afisleri6.jpg"/>
          <p:cNvPicPr>
            <a:picLocks noGrp="1" noChangeAspect="1" noChangeArrowheads="1"/>
          </p:cNvPicPr>
          <p:nvPr>
            <p:ph sz="quarter" idx="1"/>
          </p:nvPr>
        </p:nvPicPr>
        <p:blipFill>
          <a:blip r:embed="rId2" cstate="print"/>
          <a:srcRect/>
          <a:stretch>
            <a:fillRect/>
          </a:stretch>
        </p:blipFill>
        <p:spPr>
          <a:xfrm>
            <a:off x="622300" y="620713"/>
            <a:ext cx="3852863" cy="5616575"/>
          </a:xfrm>
          <a:noFill/>
        </p:spPr>
      </p:pic>
      <p:pic>
        <p:nvPicPr>
          <p:cNvPr id="34819" name="Picture 3" descr="C:\Users\Yahya\Desktop\afisler.jpg"/>
          <p:cNvPicPr>
            <a:picLocks noChangeAspect="1" noChangeArrowheads="1"/>
          </p:cNvPicPr>
          <p:nvPr/>
        </p:nvPicPr>
        <p:blipFill>
          <a:blip r:embed="rId3" cstate="print"/>
          <a:srcRect/>
          <a:stretch>
            <a:fillRect/>
          </a:stretch>
        </p:blipFill>
        <p:spPr bwMode="auto">
          <a:xfrm>
            <a:off x="4572000" y="609600"/>
            <a:ext cx="4032250" cy="568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Yahya\Desktop\reklam-afisleri.jpg"/>
          <p:cNvPicPr>
            <a:picLocks noGrp="1" noChangeAspect="1" noChangeArrowheads="1"/>
          </p:cNvPicPr>
          <p:nvPr>
            <p:ph sz="quarter" idx="1"/>
          </p:nvPr>
        </p:nvPicPr>
        <p:blipFill>
          <a:blip r:embed="rId2" cstate="print"/>
          <a:srcRect/>
          <a:stretch>
            <a:fillRect/>
          </a:stretch>
        </p:blipFill>
        <p:spPr>
          <a:xfrm>
            <a:off x="971550" y="131763"/>
            <a:ext cx="3168650" cy="4067175"/>
          </a:xfrm>
          <a:noFill/>
        </p:spPr>
      </p:pic>
      <p:pic>
        <p:nvPicPr>
          <p:cNvPr id="35843" name="Picture 3" descr="C:\Users\Yahya\Desktop\reklam-afisleri4.jpg"/>
          <p:cNvPicPr>
            <a:picLocks noChangeAspect="1" noChangeArrowheads="1"/>
          </p:cNvPicPr>
          <p:nvPr/>
        </p:nvPicPr>
        <p:blipFill>
          <a:blip r:embed="rId3" cstate="print"/>
          <a:srcRect/>
          <a:stretch>
            <a:fillRect/>
          </a:stretch>
        </p:blipFill>
        <p:spPr bwMode="auto">
          <a:xfrm>
            <a:off x="5219700" y="120650"/>
            <a:ext cx="2952750" cy="3951288"/>
          </a:xfrm>
          <a:prstGeom prst="rect">
            <a:avLst/>
          </a:prstGeom>
          <a:noFill/>
          <a:ln w="9525">
            <a:noFill/>
            <a:miter lim="800000"/>
            <a:headEnd/>
            <a:tailEnd/>
          </a:ln>
        </p:spPr>
      </p:pic>
      <p:pic>
        <p:nvPicPr>
          <p:cNvPr id="35844" name="Picture 4" descr="C:\Users\Yahya\Desktop\reklam-afisleri6.jpg"/>
          <p:cNvPicPr>
            <a:picLocks noChangeAspect="1" noChangeArrowheads="1"/>
          </p:cNvPicPr>
          <p:nvPr/>
        </p:nvPicPr>
        <p:blipFill>
          <a:blip r:embed="rId4" cstate="print"/>
          <a:srcRect/>
          <a:stretch>
            <a:fillRect/>
          </a:stretch>
        </p:blipFill>
        <p:spPr bwMode="auto">
          <a:xfrm>
            <a:off x="117475" y="4076700"/>
            <a:ext cx="4670425" cy="2517775"/>
          </a:xfrm>
          <a:prstGeom prst="rect">
            <a:avLst/>
          </a:prstGeom>
          <a:noFill/>
          <a:ln w="9525">
            <a:noFill/>
            <a:miter lim="800000"/>
            <a:headEnd/>
            <a:tailEnd/>
          </a:ln>
        </p:spPr>
      </p:pic>
      <p:pic>
        <p:nvPicPr>
          <p:cNvPr id="35845" name="Picture 5" descr="C:\Users\Yahya\Desktop\reklam-afisleri2.jpg"/>
          <p:cNvPicPr>
            <a:picLocks noChangeAspect="1" noChangeArrowheads="1"/>
          </p:cNvPicPr>
          <p:nvPr/>
        </p:nvPicPr>
        <p:blipFill>
          <a:blip r:embed="rId5" cstate="print"/>
          <a:srcRect/>
          <a:stretch>
            <a:fillRect/>
          </a:stretch>
        </p:blipFill>
        <p:spPr bwMode="auto">
          <a:xfrm>
            <a:off x="4787900" y="4076700"/>
            <a:ext cx="3894138" cy="254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solidFill>
                  <a:srgbClr val="FF9900"/>
                </a:solidFill>
              </a:rPr>
              <a:t>Reklam nedir?</a:t>
            </a:r>
            <a:endParaRPr lang="tr-TR" dirty="0">
              <a:solidFill>
                <a:srgbClr val="FF9900"/>
              </a:solidFill>
            </a:endParaRPr>
          </a:p>
        </p:txBody>
      </p:sp>
      <p:sp>
        <p:nvSpPr>
          <p:cNvPr id="36867" name="2 İçerik Yer Tutucusu"/>
          <p:cNvSpPr>
            <a:spLocks noGrp="1"/>
          </p:cNvSpPr>
          <p:nvPr>
            <p:ph sz="quarter" idx="1"/>
          </p:nvPr>
        </p:nvSpPr>
        <p:spPr>
          <a:xfrm>
            <a:off x="457200" y="1600200"/>
            <a:ext cx="7467600" cy="4873625"/>
          </a:xfrm>
        </p:spPr>
        <p:txBody>
          <a:bodyPr/>
          <a:lstStyle/>
          <a:p>
            <a:r>
              <a:rPr lang="tr-TR" smtClean="0"/>
              <a:t>Bir şeyi geniş kitlelere tanıtmak, beğendirmek ve böylece o şeyin daha çok istenmesini, alınmasını, satılmasını sağlamak için söz, yazı ve benzeri araçlarla yapılan her türlü tanıtma çabası.</a:t>
            </a:r>
          </a:p>
          <a:p>
            <a:endParaRPr lang="tr-TR" smtClean="0"/>
          </a:p>
          <a:p>
            <a:r>
              <a:rPr lang="tr-TR" smtClean="0"/>
              <a:t>Bu amaçla kullanılan yazı, resim, film vb.</a:t>
            </a:r>
          </a:p>
          <a:p>
            <a:endParaRPr lang="tr-T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solidFill>
                  <a:srgbClr val="FF9900"/>
                </a:solidFill>
              </a:rPr>
              <a:t>Reklam senaryosu</a:t>
            </a:r>
            <a:endParaRPr lang="tr-TR" dirty="0">
              <a:solidFill>
                <a:srgbClr val="FF9900"/>
              </a:solidFill>
            </a:endParaRPr>
          </a:p>
        </p:txBody>
      </p:sp>
      <p:sp>
        <p:nvSpPr>
          <p:cNvPr id="37891" name="2 İçerik Yer Tutucusu"/>
          <p:cNvSpPr>
            <a:spLocks noGrp="1"/>
          </p:cNvSpPr>
          <p:nvPr>
            <p:ph sz="quarter" idx="1"/>
          </p:nvPr>
        </p:nvSpPr>
        <p:spPr>
          <a:xfrm>
            <a:off x="457200" y="1600200"/>
            <a:ext cx="7467600" cy="4873625"/>
          </a:xfrm>
        </p:spPr>
        <p:txBody>
          <a:bodyPr/>
          <a:lstStyle/>
          <a:p>
            <a:r>
              <a:rPr lang="tr-TR" sz="2000" smtClean="0"/>
              <a:t>Reklam filmleri çekilmeden önce düşüncede kurgu yapılır. </a:t>
            </a:r>
          </a:p>
          <a:p>
            <a:r>
              <a:rPr lang="tr-TR" sz="2000" smtClean="0"/>
              <a:t>Kurgu yapıldıktan sonra sıra senaryonun yazımına başlanır. </a:t>
            </a:r>
          </a:p>
          <a:p>
            <a:r>
              <a:rPr lang="tr-TR" sz="2000" smtClean="0"/>
              <a:t>Senaryo ne kadar güzel yazılırsa o kadar başarılı olur. </a:t>
            </a:r>
          </a:p>
          <a:p>
            <a:r>
              <a:rPr lang="tr-TR" sz="2000" smtClean="0"/>
              <a:t>Hedef kitleyi etkileyecek bir slogan bulunur. </a:t>
            </a:r>
          </a:p>
          <a:p>
            <a:r>
              <a:rPr lang="tr-TR" sz="2000" smtClean="0"/>
              <a:t>Tanıtımların insanlar üzerindeki etkileri insanlarda bulunan temel iç dürtüleri uyandırmak harekete geçirmek ve etkilenmeler sonucu davranışlar meydana getirmek şeklindedir. </a:t>
            </a:r>
          </a:p>
          <a:p>
            <a:r>
              <a:rPr lang="tr-TR" sz="2000" smtClean="0"/>
              <a:t>Uyarıcıların türüne karşı insan organizmasının gösterdiği tepkiler her insanda farklı etkiler ve tepkiler meydana getirebilir. Çünkü her insanın sevdiği arzu ettiği, emelleri, ihtiyaçları farklı olabileceği gibi aynı uyarıcılara karşı gösterecekleri tepkiler de farklı olabilir.</a:t>
            </a:r>
          </a:p>
          <a:p>
            <a:endParaRPr lang="tr-TR"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404813"/>
            <a:ext cx="7467600" cy="561975"/>
          </a:xfrm>
        </p:spPr>
        <p:txBody>
          <a:bodyPr/>
          <a:lstStyle/>
          <a:p>
            <a:pPr>
              <a:defRPr/>
            </a:pPr>
            <a:r>
              <a:rPr lang="tr-TR" dirty="0" smtClean="0">
                <a:solidFill>
                  <a:srgbClr val="FF9900"/>
                </a:solidFill>
              </a:rPr>
              <a:t>Örnek reklam senaryosu</a:t>
            </a:r>
            <a:endParaRPr lang="tr-TR" dirty="0">
              <a:solidFill>
                <a:srgbClr val="FF9900"/>
              </a:solidFill>
            </a:endParaRPr>
          </a:p>
        </p:txBody>
      </p:sp>
      <p:sp>
        <p:nvSpPr>
          <p:cNvPr id="38915" name="2 İçerik Yer Tutucusu"/>
          <p:cNvSpPr>
            <a:spLocks noGrp="1"/>
          </p:cNvSpPr>
          <p:nvPr>
            <p:ph sz="quarter" idx="1"/>
          </p:nvPr>
        </p:nvSpPr>
        <p:spPr>
          <a:xfrm>
            <a:off x="468313" y="1268413"/>
            <a:ext cx="7467600" cy="5089525"/>
          </a:xfrm>
        </p:spPr>
        <p:txBody>
          <a:bodyPr/>
          <a:lstStyle/>
          <a:p>
            <a:r>
              <a:rPr lang="tr-TR" sz="2000" b="1" dirty="0" smtClean="0"/>
              <a:t>Naneli Şeker</a:t>
            </a:r>
            <a:br>
              <a:rPr lang="tr-TR" sz="2000" b="1" dirty="0" smtClean="0"/>
            </a:br>
            <a:r>
              <a:rPr lang="tr-TR" sz="2000" dirty="0" smtClean="0"/>
              <a:t>Oldukça gergin bir şirket toplantısı gerçekleşiyordur.Yönetim kurulu üyeleri birbirlerine bağırıp çağırıyor,kağıtlar havada uçuşuyordur.Yönetim kurulu başkanı atmosferden çok bunalmış saçını avuçlarının arasına sıkıyordur.Ceketinin cebinden naneli şeker çıkartır,çiğnemeye başlar.Toplantı tüm şiddetiyle devam etmektedir.Adam bu yoğun gürültüden o kadar sıkılmıştır ki , Gözlerini kapar ,derin bir of çekerek üfler.Bir anda etraf sessizleşir.Adam bir anda gelen sessizliğin şaşkınlığıyla gözlerini açar ve hayretler içinde kalır.Yönetim kurulu üyeleri buz tutmuş vaziyette kalmıştır.</a:t>
            </a:r>
            <a:br>
              <a:rPr lang="tr-TR" sz="2000" dirty="0" smtClean="0"/>
            </a:br>
            <a:r>
              <a:rPr lang="tr-TR" sz="2000" dirty="0" smtClean="0"/>
              <a:t>Adam cebindeki naneli şeker ambalajını yavaşça çıkarır ve bakar.Kamera ambalajdaki yazıya doğru yakınlaşır.</a:t>
            </a:r>
            <a:br>
              <a:rPr lang="tr-TR" sz="2000" dirty="0" smtClean="0"/>
            </a:br>
            <a:r>
              <a:rPr lang="tr-TR" sz="2000" dirty="0" smtClean="0"/>
              <a:t>Serinletici etki,kapalı alanlarda çiğnemeyiniz.</a:t>
            </a:r>
          </a:p>
          <a:p>
            <a:endParaRPr lang="tr-TR"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0113" y="333375"/>
            <a:ext cx="7467600" cy="561975"/>
          </a:xfrm>
        </p:spPr>
        <p:txBody>
          <a:bodyPr/>
          <a:lstStyle/>
          <a:p>
            <a:pPr>
              <a:defRPr/>
            </a:pPr>
            <a:r>
              <a:rPr lang="tr-TR" dirty="0" smtClean="0">
                <a:solidFill>
                  <a:srgbClr val="FF9900"/>
                </a:solidFill>
              </a:rPr>
              <a:t>Örnek reklam senaryosu</a:t>
            </a:r>
            <a:endParaRPr lang="tr-TR" dirty="0">
              <a:solidFill>
                <a:srgbClr val="FF9900"/>
              </a:solidFill>
            </a:endParaRPr>
          </a:p>
        </p:txBody>
      </p:sp>
      <p:sp>
        <p:nvSpPr>
          <p:cNvPr id="39939" name="2 İçerik Yer Tutucusu"/>
          <p:cNvSpPr>
            <a:spLocks noGrp="1"/>
          </p:cNvSpPr>
          <p:nvPr>
            <p:ph sz="quarter" idx="1"/>
          </p:nvPr>
        </p:nvSpPr>
        <p:spPr>
          <a:xfrm>
            <a:off x="539750" y="1052513"/>
            <a:ext cx="7467600" cy="5089525"/>
          </a:xfrm>
        </p:spPr>
        <p:txBody>
          <a:bodyPr/>
          <a:lstStyle/>
          <a:p>
            <a:r>
              <a:rPr lang="tr-TR" b="1" dirty="0" smtClean="0"/>
              <a:t>Beyazın Çok Daha Ötesi</a:t>
            </a:r>
            <a:r>
              <a:rPr lang="tr-TR" dirty="0" smtClean="0"/>
              <a:t/>
            </a:r>
            <a:br>
              <a:rPr lang="tr-TR" dirty="0" smtClean="0"/>
            </a:br>
            <a:r>
              <a:rPr lang="tr-TR" dirty="0" smtClean="0"/>
              <a:t>Bu </a:t>
            </a:r>
            <a:r>
              <a:rPr lang="tr-TR" dirty="0" smtClean="0">
                <a:hlinkClick r:id="rId2"/>
              </a:rPr>
              <a:t>reklamda</a:t>
            </a:r>
            <a:r>
              <a:rPr lang="tr-TR" dirty="0" smtClean="0"/>
              <a:t> bir arenada geçmektedir. Sahada kızgın bir boğa ve onun karşısında bir matador vardır. </a:t>
            </a:r>
            <a:r>
              <a:rPr lang="tr-TR" dirty="0" err="1" smtClean="0"/>
              <a:t>Matodorun</a:t>
            </a:r>
            <a:r>
              <a:rPr lang="tr-TR" dirty="0" smtClean="0"/>
              <a:t> elinde herhangi bir bez yoktur. </a:t>
            </a:r>
            <a:r>
              <a:rPr lang="tr-TR" dirty="0" err="1" smtClean="0"/>
              <a:t>Matodor</a:t>
            </a:r>
            <a:r>
              <a:rPr lang="tr-TR" dirty="0" smtClean="0"/>
              <a:t> el hareketi ile boğayı kızdırmaya çalışıyordur, en sonunda boğa iyice kızar ve matadora doğru koşmaya başlarken matador sırtından beyaz bir bez çıkartır ve iki eliyle boğaya doğru açar. Boğa bu kar beyaz beze bakamaz, gözleri kamaşır ve koşarken sendeleyip yere yıkılır bu sırada dış ses “OMO’NUN GÜCÜ, GÖZKAMAŞTIRAN BEYAZLIK” der ve reklam sona erer. </a:t>
            </a:r>
            <a:br>
              <a:rPr lang="tr-TR" dirty="0" smtClean="0"/>
            </a:br>
            <a:r>
              <a:rPr lang="tr-TR" sz="1600" dirty="0" smtClean="0"/>
              <a:t/>
            </a:r>
            <a:br>
              <a:rPr lang="tr-TR" sz="1600" dirty="0" smtClean="0"/>
            </a:br>
            <a:endParaRPr lang="tr-TR" sz="1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tr-static.eodev.com/files/de6/06de09d401bed6ad78c6b9e01af839c0.jpg"/>
          <p:cNvPicPr>
            <a:picLocks noGrp="1" noChangeAspect="1" noChangeArrowheads="1"/>
          </p:cNvPicPr>
          <p:nvPr>
            <p:ph sz="quarter" idx="1"/>
          </p:nvPr>
        </p:nvPicPr>
        <p:blipFill>
          <a:blip r:embed="rId2" cstate="print"/>
          <a:srcRect/>
          <a:stretch>
            <a:fillRect/>
          </a:stretch>
        </p:blipFill>
        <p:spPr>
          <a:xfrm>
            <a:off x="323850" y="260350"/>
            <a:ext cx="8274050" cy="621188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0113" y="260350"/>
            <a:ext cx="6707187" cy="993775"/>
          </a:xfrm>
        </p:spPr>
        <p:txBody>
          <a:bodyPr/>
          <a:lstStyle/>
          <a:p>
            <a:pPr>
              <a:defRPr/>
            </a:pPr>
            <a:r>
              <a:rPr lang="tr-TR" b="1" dirty="0" smtClean="0">
                <a:solidFill>
                  <a:srgbClr val="FFC000"/>
                </a:solidFill>
              </a:rPr>
              <a:t>Markalar ve Öyküleri</a:t>
            </a:r>
            <a:endParaRPr lang="tr-TR" dirty="0">
              <a:solidFill>
                <a:srgbClr val="FFC000"/>
              </a:solidFill>
            </a:endParaRPr>
          </a:p>
        </p:txBody>
      </p:sp>
      <p:sp>
        <p:nvSpPr>
          <p:cNvPr id="10243" name="2 İçerik Yer Tutucusu"/>
          <p:cNvSpPr>
            <a:spLocks noGrp="1"/>
          </p:cNvSpPr>
          <p:nvPr>
            <p:ph sz="quarter" idx="1"/>
          </p:nvPr>
        </p:nvSpPr>
        <p:spPr>
          <a:xfrm>
            <a:off x="2051050" y="1557338"/>
            <a:ext cx="6161088" cy="4873625"/>
          </a:xfrm>
        </p:spPr>
        <p:txBody>
          <a:bodyPr/>
          <a:lstStyle/>
          <a:p>
            <a:r>
              <a:rPr lang="tr-TR" dirty="0" smtClean="0"/>
              <a:t> Amerika'nın en çok bilinen markası </a:t>
            </a:r>
            <a:r>
              <a:rPr lang="tr-TR" dirty="0" err="1" smtClean="0"/>
              <a:t>Apple</a:t>
            </a:r>
            <a:r>
              <a:rPr lang="tr-TR" dirty="0" smtClean="0"/>
              <a:t> ilk kurulduğu zaman Macintosh ismiyle anılıyordu. Ama daha sonra pazarlama dahisi </a:t>
            </a:r>
            <a:r>
              <a:rPr lang="tr-TR" b="1" dirty="0" smtClean="0">
                <a:hlinkClick r:id="rId2"/>
              </a:rPr>
              <a:t>Steve </a:t>
            </a:r>
            <a:r>
              <a:rPr lang="tr-TR" b="1" dirty="0" err="1" smtClean="0">
                <a:hlinkClick r:id="rId2"/>
              </a:rPr>
              <a:t>Jobs</a:t>
            </a:r>
            <a:r>
              <a:rPr lang="tr-TR" dirty="0" err="1" smtClean="0"/>
              <a:t>'un</a:t>
            </a:r>
            <a:r>
              <a:rPr lang="tr-TR" dirty="0" smtClean="0"/>
              <a:t> önderliğinde şirketin ismi değişti ve elma tasarımı logoya girdi.</a:t>
            </a:r>
          </a:p>
          <a:p>
            <a:r>
              <a:rPr lang="tr-TR" dirty="0" err="1" smtClean="0"/>
              <a:t>Edouard</a:t>
            </a:r>
            <a:r>
              <a:rPr lang="tr-TR" dirty="0" smtClean="0"/>
              <a:t> </a:t>
            </a:r>
            <a:r>
              <a:rPr lang="tr-TR" dirty="0" err="1" smtClean="0"/>
              <a:t>Michelin</a:t>
            </a:r>
            <a:r>
              <a:rPr lang="tr-TR" dirty="0" smtClean="0"/>
              <a:t>, 1984'te üst üste yığılmış otomobil lastikleri görünce kolları olsa adama benzeyecek demiş ve reklamcısına lastiklerden yapılmış bir adam çizimi sipariş vermiş ve </a:t>
            </a:r>
            <a:r>
              <a:rPr lang="tr-TR" dirty="0" err="1" smtClean="0"/>
              <a:t>Bibendum</a:t>
            </a:r>
            <a:r>
              <a:rPr lang="tr-TR" dirty="0" smtClean="0"/>
              <a:t> adı verilen </a:t>
            </a:r>
            <a:r>
              <a:rPr lang="tr-TR" b="1" dirty="0" smtClean="0"/>
              <a:t>'lastik adam</a:t>
            </a:r>
            <a:r>
              <a:rPr lang="tr-TR" dirty="0" smtClean="0"/>
              <a:t>' böylece doğmuş.</a:t>
            </a:r>
          </a:p>
        </p:txBody>
      </p:sp>
      <p:pic>
        <p:nvPicPr>
          <p:cNvPr id="10244" name="Picture 3" descr="C:\Users\Yahya\Desktop\marka7.jpg"/>
          <p:cNvPicPr>
            <a:picLocks noChangeAspect="1" noChangeArrowheads="1"/>
          </p:cNvPicPr>
          <p:nvPr/>
        </p:nvPicPr>
        <p:blipFill>
          <a:blip r:embed="rId3" cstate="print"/>
          <a:srcRect/>
          <a:stretch>
            <a:fillRect/>
          </a:stretch>
        </p:blipFill>
        <p:spPr bwMode="auto">
          <a:xfrm>
            <a:off x="0" y="1773238"/>
            <a:ext cx="1905000" cy="2247900"/>
          </a:xfrm>
          <a:prstGeom prst="rect">
            <a:avLst/>
          </a:prstGeom>
          <a:noFill/>
          <a:ln w="9525">
            <a:noFill/>
            <a:miter lim="800000"/>
            <a:headEnd/>
            <a:tailEnd/>
          </a:ln>
        </p:spPr>
      </p:pic>
      <p:pic>
        <p:nvPicPr>
          <p:cNvPr id="10245" name="Picture 4" descr="C:\Users\Yahya\Desktop\marka2.jpg"/>
          <p:cNvPicPr>
            <a:picLocks noChangeAspect="1" noChangeArrowheads="1"/>
          </p:cNvPicPr>
          <p:nvPr/>
        </p:nvPicPr>
        <p:blipFill>
          <a:blip r:embed="rId4" cstate="print"/>
          <a:srcRect/>
          <a:stretch>
            <a:fillRect/>
          </a:stretch>
        </p:blipFill>
        <p:spPr bwMode="auto">
          <a:xfrm>
            <a:off x="250825" y="4437063"/>
            <a:ext cx="19050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Yahya\Desktop\nazarsakz1.jpg"/>
          <p:cNvPicPr>
            <a:picLocks noGrp="1" noChangeAspect="1" noChangeArrowheads="1"/>
          </p:cNvPicPr>
          <p:nvPr>
            <p:ph sz="quarter" idx="1"/>
          </p:nvPr>
        </p:nvPicPr>
        <p:blipFill>
          <a:blip r:embed="rId2" cstate="print"/>
          <a:srcRect/>
          <a:stretch>
            <a:fillRect/>
          </a:stretch>
        </p:blipFill>
        <p:spPr>
          <a:xfrm>
            <a:off x="250825" y="150813"/>
            <a:ext cx="4635500" cy="6518275"/>
          </a:xfrm>
          <a:noFill/>
        </p:spPr>
      </p:pic>
      <p:pic>
        <p:nvPicPr>
          <p:cNvPr id="41987" name="Picture 3" descr="C:\Users\Yahya\Desktop\nazarsakz2.jpg"/>
          <p:cNvPicPr>
            <a:picLocks noChangeAspect="1" noChangeArrowheads="1"/>
          </p:cNvPicPr>
          <p:nvPr/>
        </p:nvPicPr>
        <p:blipFill>
          <a:blip r:embed="rId3" cstate="print"/>
          <a:srcRect/>
          <a:stretch>
            <a:fillRect/>
          </a:stretch>
        </p:blipFill>
        <p:spPr bwMode="auto">
          <a:xfrm>
            <a:off x="4716463" y="1989138"/>
            <a:ext cx="4173537" cy="346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4 Dikdörtgen"/>
          <p:cNvSpPr>
            <a:spLocks noChangeArrowheads="1"/>
          </p:cNvSpPr>
          <p:nvPr/>
        </p:nvSpPr>
        <p:spPr bwMode="auto">
          <a:xfrm>
            <a:off x="755650" y="2708275"/>
            <a:ext cx="7993063" cy="1978025"/>
          </a:xfrm>
          <a:prstGeom prst="rect">
            <a:avLst/>
          </a:prstGeom>
          <a:noFill/>
          <a:ln w="9525">
            <a:noFill/>
            <a:miter lim="800000"/>
            <a:headEnd/>
            <a:tailEnd/>
          </a:ln>
        </p:spPr>
        <p:txBody>
          <a:bodyPr>
            <a:spAutoFit/>
          </a:bodyPr>
          <a:lstStyle/>
          <a:p>
            <a:pPr>
              <a:spcAft>
                <a:spcPts val="250"/>
              </a:spcAft>
            </a:pPr>
            <a:r>
              <a:rPr lang="tr-TR" dirty="0"/>
              <a:t>Başka bir arayışı olmayanın, başka bir buluşu da  olmayacaktır.</a:t>
            </a:r>
          </a:p>
          <a:p>
            <a:pPr>
              <a:spcAft>
                <a:spcPts val="250"/>
              </a:spcAft>
            </a:pPr>
            <a:endParaRPr lang="tr-TR" dirty="0">
              <a:latin typeface="Trebuchet MS" pitchFamily="34" charset="0"/>
            </a:endParaRPr>
          </a:p>
        </p:txBody>
      </p:sp>
      <p:pic>
        <p:nvPicPr>
          <p:cNvPr id="43011" name="Picture 2" descr="C:\Users\Yahya\Desktop\1920068_781001968649420_4042438190504445512_n.png"/>
          <p:cNvPicPr>
            <a:picLocks noChangeAspect="1" noChangeArrowheads="1"/>
          </p:cNvPicPr>
          <p:nvPr/>
        </p:nvPicPr>
        <p:blipFill>
          <a:blip r:embed="rId2" cstate="print"/>
          <a:srcRect/>
          <a:stretch>
            <a:fillRect/>
          </a:stretch>
        </p:blipFill>
        <p:spPr bwMode="auto">
          <a:xfrm>
            <a:off x="3492500" y="0"/>
            <a:ext cx="2433638" cy="2808288"/>
          </a:xfrm>
          <a:prstGeom prst="rect">
            <a:avLst/>
          </a:prstGeom>
          <a:noFill/>
          <a:ln w="9525">
            <a:noFill/>
            <a:miter lim="800000"/>
            <a:headEnd/>
            <a:tailEnd/>
          </a:ln>
        </p:spPr>
      </p:pic>
      <p:sp>
        <p:nvSpPr>
          <p:cNvPr id="43012" name="7 Dikdörtgen"/>
          <p:cNvSpPr>
            <a:spLocks noChangeArrowheads="1"/>
          </p:cNvSpPr>
          <p:nvPr/>
        </p:nvSpPr>
        <p:spPr bwMode="auto">
          <a:xfrm>
            <a:off x="539750" y="4149725"/>
            <a:ext cx="7993063" cy="1931988"/>
          </a:xfrm>
          <a:prstGeom prst="rect">
            <a:avLst/>
          </a:prstGeom>
          <a:noFill/>
          <a:ln w="9525">
            <a:noFill/>
            <a:miter lim="800000"/>
            <a:headEnd/>
            <a:tailEnd/>
          </a:ln>
        </p:spPr>
        <p:txBody>
          <a:bodyPr>
            <a:spAutoFit/>
          </a:bodyPr>
          <a:lstStyle/>
          <a:p>
            <a:pPr algn="ctr">
              <a:spcAft>
                <a:spcPts val="250"/>
              </a:spcAft>
            </a:pPr>
            <a:endParaRPr lang="tr-TR" sz="2400">
              <a:solidFill>
                <a:srgbClr val="0033CC"/>
              </a:solidFill>
            </a:endParaRPr>
          </a:p>
          <a:p>
            <a:pPr algn="ctr">
              <a:spcAft>
                <a:spcPts val="250"/>
              </a:spcAft>
            </a:pPr>
            <a:r>
              <a:rPr lang="tr-TR" sz="2400">
                <a:solidFill>
                  <a:srgbClr val="0033CC"/>
                </a:solidFill>
              </a:rPr>
              <a:t>Teşekkürler</a:t>
            </a:r>
          </a:p>
          <a:p>
            <a:pPr algn="ctr">
              <a:spcAft>
                <a:spcPts val="250"/>
              </a:spcAft>
            </a:pPr>
            <a:r>
              <a:rPr lang="tr-TR" sz="2400">
                <a:solidFill>
                  <a:srgbClr val="0033CC"/>
                </a:solidFill>
                <a:latin typeface="Trebuchet MS" pitchFamily="34" charset="0"/>
              </a:rPr>
              <a:t>Yahya Karakurt</a:t>
            </a:r>
          </a:p>
          <a:p>
            <a:pPr algn="ctr">
              <a:spcAft>
                <a:spcPts val="250"/>
              </a:spcAft>
            </a:pPr>
            <a:r>
              <a:rPr lang="tr-TR">
                <a:solidFill>
                  <a:srgbClr val="FFC000"/>
                </a:solidFill>
                <a:latin typeface="Trebuchet MS" pitchFamily="34" charset="0"/>
                <a:hlinkClick r:id="rId3"/>
              </a:rPr>
              <a:t>www.gelisenbeyin.net</a:t>
            </a:r>
            <a:endParaRPr lang="tr-TR">
              <a:solidFill>
                <a:srgbClr val="FFC000"/>
              </a:solidFill>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993775"/>
          </a:xfrm>
        </p:spPr>
        <p:txBody>
          <a:bodyPr/>
          <a:lstStyle/>
          <a:p>
            <a:pPr>
              <a:defRPr/>
            </a:pPr>
            <a:r>
              <a:rPr lang="tr-TR" b="1" dirty="0" smtClean="0">
                <a:solidFill>
                  <a:srgbClr val="FFC000"/>
                </a:solidFill>
              </a:rPr>
              <a:t>Markalar ve Öyküleri</a:t>
            </a:r>
            <a:endParaRPr lang="tr-TR" dirty="0">
              <a:solidFill>
                <a:srgbClr val="FFC000"/>
              </a:solidFill>
            </a:endParaRPr>
          </a:p>
        </p:txBody>
      </p:sp>
      <p:sp>
        <p:nvSpPr>
          <p:cNvPr id="11267" name="2 İçerik Yer Tutucusu"/>
          <p:cNvSpPr>
            <a:spLocks noGrp="1"/>
          </p:cNvSpPr>
          <p:nvPr>
            <p:ph sz="quarter" idx="1"/>
          </p:nvPr>
        </p:nvSpPr>
        <p:spPr>
          <a:xfrm>
            <a:off x="1979613" y="1600200"/>
            <a:ext cx="6048375" cy="4873625"/>
          </a:xfrm>
        </p:spPr>
        <p:txBody>
          <a:bodyPr/>
          <a:lstStyle/>
          <a:p>
            <a:r>
              <a:rPr lang="tr-TR" sz="2000" smtClean="0"/>
              <a:t>Chrysler ile ortak çalışıp araba yapan Cari Benz, bulamayınca bir tek kızı olan Mercedes-Benz'in adını bu araca verir. Hırsızların en çok rağbet gösterdiği figür. Dünyada en çok tanınan markalar arasında yerini alan Mercedes Benz'in üç ayaklı yıldız figürü kara, hava ve sudaki gücünü tanımlıyor.</a:t>
            </a:r>
          </a:p>
          <a:p>
            <a:pPr>
              <a:buFont typeface="Wingdings" pitchFamily="2" charset="2"/>
              <a:buNone/>
            </a:pPr>
            <a:endParaRPr lang="tr-TR" sz="2000" smtClean="0"/>
          </a:p>
          <a:p>
            <a:r>
              <a:rPr lang="tr-TR" sz="2000" smtClean="0"/>
              <a:t>İtalyan kontesin 1923 yılında firma kurucusu Enzo Ferrari'ye hediye ettiği beygir maskot Ferrari'nin amblemini teşkil etti. Amblemdeki ana renkler sarı ile kırmızı firma sahibinin yaşadığı Modena'yı ve yarışa olan sevgiyi simgeliyor.</a:t>
            </a:r>
          </a:p>
        </p:txBody>
      </p:sp>
      <p:pic>
        <p:nvPicPr>
          <p:cNvPr id="11268" name="Picture 2" descr="Markalar ve öyküleri - Mercedes"/>
          <p:cNvPicPr>
            <a:picLocks noChangeAspect="1" noChangeArrowheads="1"/>
          </p:cNvPicPr>
          <p:nvPr/>
        </p:nvPicPr>
        <p:blipFill>
          <a:blip r:embed="rId2" cstate="print"/>
          <a:srcRect/>
          <a:stretch>
            <a:fillRect/>
          </a:stretch>
        </p:blipFill>
        <p:spPr bwMode="auto">
          <a:xfrm>
            <a:off x="323850" y="1916113"/>
            <a:ext cx="1844675" cy="1728787"/>
          </a:xfrm>
          <a:prstGeom prst="rect">
            <a:avLst/>
          </a:prstGeom>
          <a:noFill/>
          <a:ln w="9525">
            <a:noFill/>
            <a:miter lim="800000"/>
            <a:headEnd/>
            <a:tailEnd/>
          </a:ln>
        </p:spPr>
      </p:pic>
      <p:pic>
        <p:nvPicPr>
          <p:cNvPr id="11269" name="Picture 2" descr="Markalar ve öyküleri - Ferrari"/>
          <p:cNvPicPr>
            <a:picLocks noChangeAspect="1" noChangeArrowheads="1"/>
          </p:cNvPicPr>
          <p:nvPr/>
        </p:nvPicPr>
        <p:blipFill>
          <a:blip r:embed="rId3" cstate="print"/>
          <a:srcRect/>
          <a:stretch>
            <a:fillRect/>
          </a:stretch>
        </p:blipFill>
        <p:spPr bwMode="auto">
          <a:xfrm>
            <a:off x="0" y="4941888"/>
            <a:ext cx="1925638" cy="1079500"/>
          </a:xfrm>
          <a:prstGeom prst="rect">
            <a:avLst/>
          </a:prstGeom>
          <a:noFill/>
          <a:ln w="9525">
            <a:noFill/>
            <a:miter lim="800000"/>
            <a:headEnd/>
            <a:tailEnd/>
          </a:ln>
        </p:spPr>
      </p:pic>
      <p:pic>
        <p:nvPicPr>
          <p:cNvPr id="1026" name="Picture 2" descr="C:\Users\Yahya\Desktop\Ferrari-Logo.png"/>
          <p:cNvPicPr>
            <a:picLocks noChangeAspect="1" noChangeArrowheads="1"/>
          </p:cNvPicPr>
          <p:nvPr/>
        </p:nvPicPr>
        <p:blipFill>
          <a:blip r:embed="rId4" cstate="print"/>
          <a:srcRect/>
          <a:stretch>
            <a:fillRect/>
          </a:stretch>
        </p:blipFill>
        <p:spPr bwMode="auto">
          <a:xfrm>
            <a:off x="7812360" y="4293096"/>
            <a:ext cx="1170130" cy="18722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150" y="404813"/>
            <a:ext cx="5772150" cy="706437"/>
          </a:xfrm>
        </p:spPr>
        <p:txBody>
          <a:bodyPr/>
          <a:lstStyle/>
          <a:p>
            <a:pPr>
              <a:defRPr/>
            </a:pPr>
            <a:r>
              <a:rPr lang="tr-TR" b="1" dirty="0" smtClean="0">
                <a:solidFill>
                  <a:srgbClr val="FFC000"/>
                </a:solidFill>
              </a:rPr>
              <a:t>Markalar ve Öyküleri</a:t>
            </a:r>
            <a:endParaRPr lang="tr-TR" dirty="0">
              <a:solidFill>
                <a:srgbClr val="FFC000"/>
              </a:solidFill>
            </a:endParaRPr>
          </a:p>
        </p:txBody>
      </p:sp>
      <p:sp>
        <p:nvSpPr>
          <p:cNvPr id="12291" name="2 İçerik Yer Tutucusu"/>
          <p:cNvSpPr>
            <a:spLocks noGrp="1"/>
          </p:cNvSpPr>
          <p:nvPr>
            <p:ph sz="quarter" idx="1"/>
          </p:nvPr>
        </p:nvSpPr>
        <p:spPr>
          <a:xfrm>
            <a:off x="1979613" y="1628775"/>
            <a:ext cx="6161087" cy="4873625"/>
          </a:xfrm>
        </p:spPr>
        <p:txBody>
          <a:bodyPr/>
          <a:lstStyle/>
          <a:p>
            <a:r>
              <a:rPr lang="tr-TR" sz="2000" smtClean="0"/>
              <a:t>1916 yılında Münih'te kurulan BMW'nin amblemindeki mavi beyaz renkler Bavyera eyaletinden geliyor. 1929 yılında uçak ve motoru üreten BMW, amblemde de lastik biçiminde donen pervane figürüne yer verir.</a:t>
            </a:r>
          </a:p>
          <a:p>
            <a:endParaRPr lang="tr-TR" sz="2000" smtClean="0"/>
          </a:p>
          <a:p>
            <a:endParaRPr lang="tr-TR" sz="2000" smtClean="0"/>
          </a:p>
          <a:p>
            <a:r>
              <a:rPr lang="tr-TR" sz="2000" smtClean="0"/>
              <a:t> Üç Alman 1906'da kalem üretme kararı aldı. En pahalı kalemlerin tepesinde üstü karla kaplı Mont Blanc Dağının resmi var. Yukardan bakınca beyaz bir yıldızı andıran dağın karlı tepesi Mont Blanc'ın logosunda yer almış.</a:t>
            </a:r>
          </a:p>
        </p:txBody>
      </p:sp>
      <p:pic>
        <p:nvPicPr>
          <p:cNvPr id="12292" name="Picture 4" descr="Markalar ve öyküleri - BMW"/>
          <p:cNvPicPr>
            <a:picLocks noChangeAspect="1" noChangeArrowheads="1"/>
          </p:cNvPicPr>
          <p:nvPr/>
        </p:nvPicPr>
        <p:blipFill>
          <a:blip r:embed="rId2" cstate="print"/>
          <a:srcRect/>
          <a:stretch>
            <a:fillRect/>
          </a:stretch>
        </p:blipFill>
        <p:spPr bwMode="auto">
          <a:xfrm>
            <a:off x="0" y="1844675"/>
            <a:ext cx="2016125" cy="2016125"/>
          </a:xfrm>
          <a:prstGeom prst="rect">
            <a:avLst/>
          </a:prstGeom>
          <a:noFill/>
          <a:ln w="9525">
            <a:noFill/>
            <a:miter lim="800000"/>
            <a:headEnd/>
            <a:tailEnd/>
          </a:ln>
        </p:spPr>
      </p:pic>
      <p:pic>
        <p:nvPicPr>
          <p:cNvPr id="12293" name="Picture 4" descr="Markalar ve öyküleri - Mont Blanc"/>
          <p:cNvPicPr>
            <a:picLocks noChangeAspect="1" noChangeArrowheads="1"/>
          </p:cNvPicPr>
          <p:nvPr/>
        </p:nvPicPr>
        <p:blipFill>
          <a:blip r:embed="rId3" cstate="print"/>
          <a:srcRect/>
          <a:stretch>
            <a:fillRect/>
          </a:stretch>
        </p:blipFill>
        <p:spPr bwMode="auto">
          <a:xfrm>
            <a:off x="0" y="4292600"/>
            <a:ext cx="188277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8888" y="260350"/>
            <a:ext cx="4619625" cy="777875"/>
          </a:xfrm>
        </p:spPr>
        <p:txBody>
          <a:bodyPr/>
          <a:lstStyle/>
          <a:p>
            <a:pPr eaLnBrk="1" hangingPunct="1">
              <a:defRPr/>
            </a:pPr>
            <a:r>
              <a:rPr lang="tr-TR" sz="3200" b="1" cap="none" dirty="0" smtClean="0">
                <a:solidFill>
                  <a:srgbClr val="FFC000"/>
                </a:solidFill>
                <a:ea typeface="Times New Roman" pitchFamily="18" charset="0"/>
                <a:cs typeface="Arial" pitchFamily="34" charset="0"/>
              </a:rPr>
              <a:t>Amblem ve Logo</a:t>
            </a:r>
            <a:endParaRPr lang="tr-TR" dirty="0">
              <a:solidFill>
                <a:srgbClr val="FFC000"/>
              </a:solidFill>
            </a:endParaRPr>
          </a:p>
        </p:txBody>
      </p:sp>
      <p:sp>
        <p:nvSpPr>
          <p:cNvPr id="10243" name="2 İçerik Yer Tutucusu"/>
          <p:cNvSpPr>
            <a:spLocks noGrp="1"/>
          </p:cNvSpPr>
          <p:nvPr>
            <p:ph sz="quarter" idx="1"/>
          </p:nvPr>
        </p:nvSpPr>
        <p:spPr>
          <a:xfrm>
            <a:off x="468313" y="1341438"/>
            <a:ext cx="7467600" cy="4873625"/>
          </a:xfrm>
        </p:spPr>
        <p:txBody>
          <a:bodyPr/>
          <a:lstStyle/>
          <a:p>
            <a:pPr marL="0" indent="0" eaLnBrk="1" fontAlgn="b" hangingPunct="1">
              <a:spcBef>
                <a:spcPct val="0"/>
              </a:spcBef>
              <a:buClrTx/>
              <a:buSzTx/>
              <a:buFont typeface="Wingdings" pitchFamily="2" charset="2"/>
              <a:buNone/>
              <a:defRPr/>
            </a:pPr>
            <a:endParaRPr lang="tr-TR" sz="1600" dirty="0" smtClean="0">
              <a:cs typeface="Arial" pitchFamily="34" charset="0"/>
            </a:endParaRPr>
          </a:p>
          <a:p>
            <a:pPr eaLnBrk="1" hangingPunct="1">
              <a:defRPr/>
            </a:pPr>
            <a:r>
              <a:rPr lang="tr-TR" sz="1800" dirty="0" smtClean="0"/>
              <a:t>Latince kökenli olan amblem ve </a:t>
            </a:r>
            <a:r>
              <a:rPr lang="tr-TR" sz="1800" dirty="0" err="1" smtClean="0"/>
              <a:t>logotayp</a:t>
            </a:r>
            <a:r>
              <a:rPr lang="tr-TR" sz="1800" dirty="0" smtClean="0"/>
              <a:t> sözcüklerinin dilimizdeki karşılığı simge ve özgün yazıdır. Günümüzde her iki kavram ayrı ayrı anıldığı gibi tek bir sözcük olarak</a:t>
            </a:r>
            <a:r>
              <a:rPr lang="tr-TR" sz="1800" b="1" dirty="0" smtClean="0"/>
              <a:t> Logo </a:t>
            </a:r>
            <a:r>
              <a:rPr lang="tr-TR" sz="1800" dirty="0" smtClean="0"/>
              <a:t>diye de kullanılmaktadır.</a:t>
            </a:r>
          </a:p>
          <a:p>
            <a:pPr eaLnBrk="1" hangingPunct="1">
              <a:defRPr/>
            </a:pPr>
            <a:r>
              <a:rPr lang="tr-TR" sz="1800" b="1" dirty="0" smtClean="0"/>
              <a:t>Amblem ve Logo</a:t>
            </a:r>
          </a:p>
          <a:p>
            <a:pPr eaLnBrk="1" hangingPunct="1">
              <a:buFont typeface="Wingdings" pitchFamily="2" charset="2"/>
              <a:buNone/>
              <a:defRPr/>
            </a:pPr>
            <a:r>
              <a:rPr lang="tr-TR" sz="1800" dirty="0" smtClean="0"/>
              <a:t>    Bir ürünün veya firmanın soyut bir sözcük olan siminin (markasının) somut hale gelmesi, diğerlerinden biçim olarak da ayırt edilmesi için ambleminin ya da logosunu yapılması gerekir.</a:t>
            </a:r>
          </a:p>
          <a:p>
            <a:pPr eaLnBrk="1" hangingPunct="1">
              <a:defRPr/>
            </a:pPr>
            <a:endParaRPr lang="tr-TR" sz="1800" dirty="0" smtClean="0"/>
          </a:p>
          <a:p>
            <a:pPr eaLnBrk="1" hangingPunct="1">
              <a:defRPr/>
            </a:pPr>
            <a:r>
              <a:rPr lang="tr-TR" sz="1800" dirty="0" smtClean="0"/>
              <a:t> Amblem, çizgi ve resimle yapılan işaretlerdir. Logo ise yazıyla ya da çizgi, resim ve yazıyla yapılan işaretlerdir. Her ikisinde de amaç, adını taşıdığı ürün veya firmayı en özgün biçimde ayırt etmesidir. Amblemler ve logo ilgili şirketin çalışma alanını, kişiliğini biçim ve renkleriyle ifade edebilmelidir.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3200" b="1" dirty="0" smtClean="0">
                <a:solidFill>
                  <a:srgbClr val="FFC000"/>
                </a:solidFill>
                <a:latin typeface="Times New Roman" pitchFamily="18" charset="0"/>
                <a:cs typeface="Times New Roman" pitchFamily="18" charset="0"/>
              </a:rPr>
              <a:t>İYİ BİR LOGONUN ÖZELLİKLERİ</a:t>
            </a:r>
            <a:endParaRPr lang="tr-TR" b="1" dirty="0">
              <a:solidFill>
                <a:srgbClr val="FFC000"/>
              </a:solidFill>
              <a:latin typeface="Times New Roman" pitchFamily="18" charset="0"/>
              <a:cs typeface="Times New Roman" pitchFamily="18" charset="0"/>
            </a:endParaRPr>
          </a:p>
        </p:txBody>
      </p:sp>
      <p:sp>
        <p:nvSpPr>
          <p:cNvPr id="14339" name="2 İçerik Yer Tutucusu"/>
          <p:cNvSpPr>
            <a:spLocks noGrp="1"/>
          </p:cNvSpPr>
          <p:nvPr>
            <p:ph sz="quarter" idx="1"/>
          </p:nvPr>
        </p:nvSpPr>
        <p:spPr>
          <a:xfrm>
            <a:off x="457200" y="1600200"/>
            <a:ext cx="7467600" cy="4873625"/>
          </a:xfrm>
        </p:spPr>
        <p:txBody>
          <a:bodyPr/>
          <a:lstStyle/>
          <a:p>
            <a:endParaRPr lang="tr-TR" sz="1400" dirty="0" smtClean="0"/>
          </a:p>
          <a:p>
            <a:r>
              <a:rPr lang="tr-TR" sz="1400" dirty="0" smtClean="0"/>
              <a:t>a) İlgili kuruluşun ya da ürünün özelliklerini yansıtmalıdır. Bir parfüm logosu için inşaat sektörünün yapısına uygun bir yazı karakterinden yola çıkılmaz.</a:t>
            </a:r>
          </a:p>
          <a:p>
            <a:endParaRPr lang="tr-TR" sz="1400" dirty="0" smtClean="0"/>
          </a:p>
          <a:p>
            <a:r>
              <a:rPr lang="tr-TR" sz="1400" dirty="0" smtClean="0"/>
              <a:t>Her insanın bir kişiliği olduğu gibi, kuruluşların da bir kişiliği vardır. Amblem bunu yansıtmalıdır. Mesajını üstünde taşımalıdır.</a:t>
            </a:r>
          </a:p>
          <a:p>
            <a:endParaRPr lang="tr-TR" sz="1400" dirty="0" smtClean="0"/>
          </a:p>
          <a:p>
            <a:r>
              <a:rPr lang="tr-TR" sz="1400" dirty="0" smtClean="0"/>
              <a:t>b) Özgün olmalıdır. Amblem ve logonun yapılış amacı zaten ayırt edicilik sağlamaktır. Eğer başka örnekleri çağrıştırırsa veya bilinen bir amblem </a:t>
            </a:r>
            <a:r>
              <a:rPr lang="tr-TR" sz="1400" dirty="0" smtClean="0"/>
              <a:t>kopya edilmişse </a:t>
            </a:r>
            <a:r>
              <a:rPr lang="tr-TR" sz="1400" dirty="0" smtClean="0"/>
              <a:t>hiçbir etkisi olmaz, aksine olumsuz bir imaj yaratır.</a:t>
            </a:r>
          </a:p>
          <a:p>
            <a:endParaRPr lang="tr-TR" sz="1400" dirty="0" smtClean="0"/>
          </a:p>
          <a:p>
            <a:r>
              <a:rPr lang="tr-TR" sz="1400" dirty="0" smtClean="0"/>
              <a:t>c) Renk ve biçim olarak bütünlük içinde olmalı. Değişik yerlerde (kâğıt üstünde, rölyef olarak, rozet için, vb.) kullanılabileceği unutulmamalıdır. Küçültüldüğü zaman ayrıntılarını kaybedecek özellikte olmamalıdır.</a:t>
            </a:r>
          </a:p>
          <a:p>
            <a:endParaRPr lang="tr-TR" sz="1400" dirty="0" smtClean="0"/>
          </a:p>
          <a:p>
            <a:r>
              <a:rPr lang="tr-TR" sz="1400" dirty="0" smtClean="0"/>
              <a:t>d) Logolar, okunabilir olmalıdır, özgünlük yaratmak kaygısıyla gereksiz çizgi ve resimler kullanılmamalıdır. Harf âdetinin çok olması, okunurluğu bozmamalıdır.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350" y="260350"/>
            <a:ext cx="5411788" cy="936402"/>
          </a:xfrm>
        </p:spPr>
        <p:txBody>
          <a:bodyPr/>
          <a:lstStyle/>
          <a:p>
            <a:pPr>
              <a:defRPr/>
            </a:pPr>
            <a:r>
              <a:rPr lang="tr-TR" b="1" dirty="0" smtClean="0">
                <a:solidFill>
                  <a:srgbClr val="FFC000"/>
                </a:solidFill>
              </a:rPr>
              <a:t>Logo örnekleri</a:t>
            </a:r>
            <a:endParaRPr lang="tr-TR" b="1" dirty="0">
              <a:solidFill>
                <a:srgbClr val="FFC000"/>
              </a:solidFill>
            </a:endParaRPr>
          </a:p>
        </p:txBody>
      </p:sp>
      <p:pic>
        <p:nvPicPr>
          <p:cNvPr id="15363" name="Picture 2" descr="C:\Users\Yahya\Desktop\logo.jpg"/>
          <p:cNvPicPr>
            <a:picLocks noGrp="1" noChangeAspect="1" noChangeArrowheads="1"/>
          </p:cNvPicPr>
          <p:nvPr>
            <p:ph sz="quarter" idx="1"/>
          </p:nvPr>
        </p:nvPicPr>
        <p:blipFill>
          <a:blip r:embed="rId2" cstate="print"/>
          <a:srcRect/>
          <a:stretch>
            <a:fillRect/>
          </a:stretch>
        </p:blipFill>
        <p:spPr>
          <a:xfrm>
            <a:off x="1115616" y="1196752"/>
            <a:ext cx="6642046" cy="5184576"/>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tr-TR" dirty="0" smtClean="0">
                <a:solidFill>
                  <a:srgbClr val="FF9900"/>
                </a:solidFill>
              </a:rPr>
              <a:t>    SLOGAN NEDİR?</a:t>
            </a:r>
          </a:p>
        </p:txBody>
      </p:sp>
      <p:sp>
        <p:nvSpPr>
          <p:cNvPr id="16387" name="Rectangle 3"/>
          <p:cNvSpPr>
            <a:spLocks noGrp="1" noChangeArrowheads="1"/>
          </p:cNvSpPr>
          <p:nvPr>
            <p:ph sz="quarter" idx="1"/>
          </p:nvPr>
        </p:nvSpPr>
        <p:spPr>
          <a:xfrm>
            <a:off x="457200" y="1600200"/>
            <a:ext cx="7467600" cy="4873625"/>
          </a:xfrm>
        </p:spPr>
        <p:txBody>
          <a:bodyPr/>
          <a:lstStyle/>
          <a:p>
            <a:r>
              <a:rPr lang="tr-TR" smtClean="0"/>
              <a:t>Slogan, bir kimlik, grup, veya kurumun amaç ve araçlarını genel olarak tanımlayan bir deyiş veya sözcük listesine verilen isimdir. </a:t>
            </a:r>
          </a:p>
          <a:p>
            <a:r>
              <a:rPr lang="tr-TR" smtClean="0"/>
              <a:t>Birçok </a:t>
            </a:r>
            <a:r>
              <a:rPr lang="tr-TR" smtClean="0">
                <a:hlinkClick r:id="rId2" tooltip="Ülke"/>
              </a:rPr>
              <a:t>ülke</a:t>
            </a:r>
            <a:r>
              <a:rPr lang="tr-TR" smtClean="0"/>
              <a:t>, </a:t>
            </a:r>
            <a:r>
              <a:rPr lang="tr-TR" smtClean="0">
                <a:hlinkClick r:id="rId3" tooltip="Kent"/>
              </a:rPr>
              <a:t>kent</a:t>
            </a:r>
            <a:r>
              <a:rPr lang="tr-TR" smtClean="0"/>
              <a:t>, </a:t>
            </a:r>
            <a:r>
              <a:rPr lang="tr-TR" smtClean="0">
                <a:hlinkClick r:id="rId4" tooltip="Üniversite"/>
              </a:rPr>
              <a:t>üniversite</a:t>
            </a:r>
            <a:r>
              <a:rPr lang="tr-TR" smtClean="0"/>
              <a:t> ve diğer kurumların mottoları bulunur.</a:t>
            </a:r>
          </a:p>
        </p:txBody>
      </p:sp>
      <p:sp>
        <p:nvSpPr>
          <p:cNvPr id="16388" name="5 Metin kutusu"/>
          <p:cNvSpPr txBox="1">
            <a:spLocks noChangeArrowheads="1"/>
          </p:cNvSpPr>
          <p:nvPr/>
        </p:nvSpPr>
        <p:spPr bwMode="auto">
          <a:xfrm>
            <a:off x="2843213" y="5949950"/>
            <a:ext cx="1908175" cy="307975"/>
          </a:xfrm>
          <a:prstGeom prst="rect">
            <a:avLst/>
          </a:prstGeom>
          <a:noFill/>
          <a:ln w="9525">
            <a:noFill/>
            <a:miter lim="800000"/>
            <a:headEnd/>
            <a:tailEnd/>
          </a:ln>
        </p:spPr>
        <p:txBody>
          <a:bodyPr wrap="none">
            <a:spAutoFit/>
          </a:bodyPr>
          <a:lstStyle/>
          <a:p>
            <a:r>
              <a:rPr lang="tr-TR" sz="1400">
                <a:solidFill>
                  <a:srgbClr val="FF0000"/>
                </a:solidFill>
              </a:rPr>
              <a:t>www.gelisenbeyin.net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473</TotalTime>
  <Words>754</Words>
  <Application>Microsoft Office PowerPoint</Application>
  <PresentationFormat>Ekran Gösterisi (4:3)</PresentationFormat>
  <Paragraphs>122</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Cumba</vt:lpstr>
      <vt:lpstr>TANITIM  ve PAZARLAMA</vt:lpstr>
      <vt:lpstr>Slayt 2</vt:lpstr>
      <vt:lpstr>Markalar ve Öyküleri</vt:lpstr>
      <vt:lpstr>Markalar ve Öyküleri</vt:lpstr>
      <vt:lpstr>Markalar ve Öyküleri</vt:lpstr>
      <vt:lpstr>Amblem ve Logo</vt:lpstr>
      <vt:lpstr>İYİ BİR LOGONUN ÖZELLİKLERİ</vt:lpstr>
      <vt:lpstr>Logo örnekleri</vt:lpstr>
      <vt:lpstr>    SLOGAN NEDİR?</vt:lpstr>
      <vt:lpstr>İYİ BİR SLOGANIN ÖZELLİKLERİ</vt:lpstr>
      <vt:lpstr>Slayt 11</vt:lpstr>
      <vt:lpstr>Slayt 12</vt:lpstr>
      <vt:lpstr>Sofranızın hakkı </vt:lpstr>
      <vt:lpstr>gidilecek yol varsa, beyin bulur…</vt:lpstr>
      <vt:lpstr>AMBALAJ TASARIMI</vt:lpstr>
      <vt:lpstr>Ambalaj Tasarımı Nasıl Yapılır? </vt:lpstr>
      <vt:lpstr>Ambalaj örnekleri</vt:lpstr>
      <vt:lpstr>ya ambalaj  olmasaydı?</vt:lpstr>
      <vt:lpstr>Slayt 19</vt:lpstr>
      <vt:lpstr>Ambalaj tasarımı konusunda düşünceleriniz değişti mi?</vt:lpstr>
      <vt:lpstr>afiş tasarımı</vt:lpstr>
      <vt:lpstr>Slayt 22</vt:lpstr>
      <vt:lpstr>Slayt 23</vt:lpstr>
      <vt:lpstr>Slayt 24</vt:lpstr>
      <vt:lpstr>Reklam nedir?</vt:lpstr>
      <vt:lpstr>Reklam senaryosu</vt:lpstr>
      <vt:lpstr>Örnek reklam senaryosu</vt:lpstr>
      <vt:lpstr>Örnek reklam senaryosu</vt:lpstr>
      <vt:lpstr>Slayt 29</vt:lpstr>
      <vt:lpstr>Slayt 30</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www.gelisenbeyin.net</dc:title>
  <dc:creator>use</dc:creator>
  <cp:keywords>www.gelisenbeyin.net</cp:keywords>
  <dc:description>www.gelisenbeyin.net</dc:description>
  <cp:lastModifiedBy>Windows User</cp:lastModifiedBy>
  <cp:revision>83</cp:revision>
  <dcterms:created xsi:type="dcterms:W3CDTF">2008-04-20T13:12:16Z</dcterms:created>
  <dcterms:modified xsi:type="dcterms:W3CDTF">2018-12-10T15:07:59Z</dcterms:modified>
</cp:coreProperties>
</file>