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23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7923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2136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6358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7868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505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057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4351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7548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0012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0563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4110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152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0138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4702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2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7472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1E4357-AFB4-4F45-9C34-FFB6E47D32AE}" type="datetimeFigureOut">
              <a:rPr lang="tr-TR" smtClean="0"/>
              <a:pPr/>
              <a:t>4.02.2021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20A513-0419-4431-A8C0-3674068168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26437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</a:rPr>
              <a:t>Sensör </a:t>
            </a:r>
            <a:r>
              <a:rPr lang="tr-TR" sz="6000" b="1" dirty="0" smtClean="0">
                <a:solidFill>
                  <a:schemeClr val="bg1"/>
                </a:solidFill>
              </a:rPr>
              <a:t>teknolojisi</a:t>
            </a:r>
            <a:endParaRPr lang="tr-TR" sz="6000" b="1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ALGILAYICILAR</a:t>
            </a:r>
            <a:endParaRPr lang="tr-TR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Yahya\Desktop\gelisenbey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768" y="5036302"/>
            <a:ext cx="2880320" cy="816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144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ensÃ¶rlÃ¼ ale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" y="16582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ensÃ¶rlÃ¼ ale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42" y="16582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ensÃ¶rlÃ¼ kapÄ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83" y="1658203"/>
            <a:ext cx="3689960" cy="2767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1234" y="641445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Sensörlü sıvı sabunluk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915701" y="872275"/>
            <a:ext cx="351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Sensörlü kapı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162567" y="687610"/>
            <a:ext cx="301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 sensörlü kamera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87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armakizi sensÃ¶rÃ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7" y="2041998"/>
            <a:ext cx="4737811" cy="2668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armakizi sensÃ¶rÃ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05" y="2041998"/>
            <a:ext cx="3437576" cy="2915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051292" y="996287"/>
            <a:ext cx="55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Parmak izi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sensörü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48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ermal sensÃ¶r ne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0" y="920110"/>
            <a:ext cx="5715000" cy="383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001301" y="1446663"/>
            <a:ext cx="42171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Sağlıktan savunma sanayine kadar bir çok alanda kullanılmaktadır. Savaş uçaklarına yerleştirilmiş bu </a:t>
            </a:r>
            <a:r>
              <a:rPr lang="tr-T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hedeflerin vücut sıcaklığı sayesinde tespiti yapılmaktadır. Sağlık sektöründe özellikle domuz gribi gibi yüksek ateşe sebep olan hastalıkların tespiti için kullanılmaya başlanmıştır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001301" y="920110"/>
            <a:ext cx="369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Termal </a:t>
            </a:r>
            <a:r>
              <a:rPr lang="tr-TR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41696" y="6168788"/>
            <a:ext cx="1008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Bunların dışında sensörler </a:t>
            </a:r>
            <a:r>
              <a:rPr lang="tr-TR" dirty="0" err="1" smtClean="0"/>
              <a:t>pekçok</a:t>
            </a:r>
            <a:r>
              <a:rPr lang="tr-TR" dirty="0" smtClean="0"/>
              <a:t> alanda kullanılmaktadır. www.</a:t>
            </a:r>
            <a:r>
              <a:rPr lang="tr-TR" dirty="0" err="1" smtClean="0"/>
              <a:t>gelisenbeyin</a:t>
            </a:r>
            <a:r>
              <a:rPr lang="tr-TR" dirty="0" smtClean="0"/>
              <a:t>.net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0009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32764" y="685799"/>
            <a:ext cx="7552448" cy="1033819"/>
          </a:xfrm>
        </p:spPr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nedir?</a:t>
            </a:r>
            <a:endParaRPr lang="tr-TR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1" y="2033517"/>
            <a:ext cx="10288589" cy="375768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hayatta ısı, ışık, ses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hareket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uzaklık, yakınlık, basınç gibi etkileri duyu organlarımızla algılarız. Bu fiziksel değişkenleri insanlar gibi algılayan cihazlara </a:t>
            </a:r>
            <a:r>
              <a:rPr lang="tr-T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denir. </a:t>
            </a:r>
            <a:r>
              <a:rPr lang="tr-T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</a:t>
            </a:r>
            <a:r>
              <a:rPr lang="tr-T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fiziksel etkileri algılayarak ve ölçerek onu elektriksel sinyallere çevirirler.</a:t>
            </a:r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51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32513" y="722841"/>
            <a:ext cx="8869221" cy="870045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</a:t>
            </a:r>
            <a:r>
              <a:rPr lang="tr-T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nasıl çalışır?</a:t>
            </a:r>
            <a:endParaRPr lang="tr-T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7673" y="1856096"/>
            <a:ext cx="11204812" cy="4667534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Sensörlerin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çalışma prensibi: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Sensörlerin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üzerinde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bulununan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birbirini görmeyen alıcı ve verici bulunur. Verici  kızılötesi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ışinlar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yayar ve vericiden çıkan ışınlar fiziki değişimler(ısı, ışık, engel vb.) ile  alıcıya yansımasıyla mekanizma çalışır. Örnek; otomatik kapılardan geçerken verici sürekli ışın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yayar,ışın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önüne gelen yükseltiye çarparak ışığı alıcıya gönderir ve mekanizma çalışmaya başlar ve kapı açılır.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sensÃ¶r Ã§alÄ±Åma prensi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3841801"/>
            <a:ext cx="4503838" cy="249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66" y="3841801"/>
            <a:ext cx="4068313" cy="2418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95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41194" y="0"/>
            <a:ext cx="11655188" cy="192433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algılanan değişkenler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047164"/>
            <a:ext cx="11011918" cy="424445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Mekanik :uzunluk, alan, miktar, kütlesel akış, kuvvet,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tork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basınç, hız, ivme, ses dalga boyu ve yoğunluğu ile çalışan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sensörlerdir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Termal: ortamdaki ısı değişimini algılayan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sensörlerdir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Elekriksel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voltaj, akım, direnç vb.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Manyetik: geçirgenlik, manyetik alan yoğunluğu, manyetik akı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Işıma: yoğunluk, dalga boyu, faz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Kimyasal: reaksiyon, </a:t>
            </a:r>
            <a:r>
              <a:rPr lang="tr-T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miktarı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Yahya\Desktop\gelisenbey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412" y="4994098"/>
            <a:ext cx="2880320" cy="816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257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2" y="440141"/>
            <a:ext cx="9988337" cy="111570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 SENSÖRÜ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0376" y="1705971"/>
            <a:ext cx="11273050" cy="4790364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nsan hareketini algılar ve bu bilgiler doğrultusunda işlevini gerçekleştirir. </a:t>
            </a:r>
          </a:p>
          <a:p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nsanlar hareket ettikçe ortamda bir sıcaklık farkı oluşur ve etrafa kızılötesi ışınlar yayarlar. bu ışınlar belli mesafelere kadar giderler ve verici( özel lens) tarafından algılanıp alıcı(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dedektör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)ya iletir.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Dedektör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alınan sinyal gerçekten bir insana aitse hareket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sensörü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çalışır.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hareket sensÃ¶rÃ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8" y="3832984"/>
            <a:ext cx="2593076" cy="259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363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4462" y="1801504"/>
            <a:ext cx="8534400" cy="1777241"/>
          </a:xfrm>
        </p:spPr>
        <p:txBody>
          <a:bodyPr>
            <a:normAutofit/>
          </a:bodyPr>
          <a:lstStyle/>
          <a:p>
            <a:r>
              <a:rPr lang="tr-TR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Sensörler</a:t>
            </a:r>
            <a:r>
              <a:rPr lang="tr-T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nerelerde kullanılır?</a:t>
            </a:r>
            <a:endParaRPr lang="tr-T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21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raba sensÃ¶rÃ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4" y="709683"/>
            <a:ext cx="8275717" cy="5513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034818" y="1392072"/>
            <a:ext cx="2825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tr-T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sensörü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araba başka bir arabaya ya da engele çarpmaya yakın uyarır.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42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lleri kurutma sensÃ¶rlÃ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5" y="15626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lleri kurutma sensÃ¶rlÃ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43" y="1562669"/>
            <a:ext cx="2951210" cy="295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557146" y="1828800"/>
            <a:ext cx="236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Sensörlü el kurutma makineleri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Yahya\Desktop\gelisenbey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8458" y="5458332"/>
            <a:ext cx="2880320" cy="816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0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ensÃ¶rlÃ¼ ale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0" y="1514902"/>
            <a:ext cx="3985143" cy="3985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nsÃ¶rlÃ¼ ale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17" y="1378424"/>
            <a:ext cx="4121624" cy="4121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82137" y="655093"/>
            <a:ext cx="36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Sensörlü alarm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790121" y="655092"/>
            <a:ext cx="356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Sensörlü lamba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157099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260</TotalTime>
  <Words>295</Words>
  <Application>Microsoft Office PowerPoint</Application>
  <PresentationFormat>Özel</PresentationFormat>
  <Paragraphs>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Dilim</vt:lpstr>
      <vt:lpstr>Sensör teknolojisi</vt:lpstr>
      <vt:lpstr>Sensör nedir?</vt:lpstr>
      <vt:lpstr>Sensörler nasıl çalışır?</vt:lpstr>
      <vt:lpstr>    Sensörler ile algılanan değişkenler </vt:lpstr>
      <vt:lpstr>HAREKET SENSÖRÜ</vt:lpstr>
      <vt:lpstr>Sensörler nerelerde kullanılır?</vt:lpstr>
      <vt:lpstr>Slayt 7</vt:lpstr>
      <vt:lpstr>Slayt 8</vt:lpstr>
      <vt:lpstr>Slayt 9</vt:lpstr>
      <vt:lpstr>Slayt 10</vt:lpstr>
      <vt:lpstr>Slayt 11</vt:lpstr>
      <vt:lpstr>Slayt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Sensör teknolojisi</dc:title>
  <dc:creator>sltn</dc:creator>
  <dc:description>www.gelisenbeyin.net</dc:description>
  <cp:lastModifiedBy>ACER</cp:lastModifiedBy>
  <cp:revision>19</cp:revision>
  <dcterms:created xsi:type="dcterms:W3CDTF">2018-11-03T18:12:08Z</dcterms:created>
  <dcterms:modified xsi:type="dcterms:W3CDTF">2021-02-04T18:20:38Z</dcterms:modified>
</cp:coreProperties>
</file>