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6"/>
  </p:notesMasterIdLst>
  <p:handoutMasterIdLst>
    <p:handoutMasterId r:id="rId17"/>
  </p:handoutMasterIdLst>
  <p:sldIdLst>
    <p:sldId id="256" r:id="rId5"/>
    <p:sldId id="319" r:id="rId6"/>
    <p:sldId id="320" r:id="rId7"/>
    <p:sldId id="321" r:id="rId8"/>
    <p:sldId id="322" r:id="rId9"/>
    <p:sldId id="323" r:id="rId10"/>
    <p:sldId id="324" r:id="rId11"/>
    <p:sldId id="325" r:id="rId12"/>
    <p:sldId id="326" r:id="rId13"/>
    <p:sldId id="327" r:id="rId14"/>
    <p:sldId id="29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guide id="3" orient="horz">
          <p15:clr>
            <a:srgbClr val="A4A3A4"/>
          </p15:clr>
        </p15:guide>
        <p15:guide id="4" pos="3312">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81919" autoAdjust="0"/>
  </p:normalViewPr>
  <p:slideViewPr>
    <p:cSldViewPr snapToGrid="0" showGuides="1">
      <p:cViewPr varScale="1">
        <p:scale>
          <a:sx n="59" d="100"/>
          <a:sy n="59" d="100"/>
        </p:scale>
        <p:origin x="-1086" y="-84"/>
      </p:cViewPr>
      <p:guideLst>
        <p:guide orient="horz" pos="2160"/>
        <p:guide orient="horz"/>
        <p:guide pos="3840"/>
        <p:guide pos="3312"/>
      </p:guideLst>
    </p:cSldViewPr>
  </p:slideViewPr>
  <p:notesTextViewPr>
    <p:cViewPr>
      <p:scale>
        <a:sx n="1" d="1"/>
        <a:sy n="1" d="1"/>
      </p:scale>
      <p:origin x="0" y="0"/>
    </p:cViewPr>
  </p:notesTextViewPr>
  <p:notesViewPr>
    <p:cSldViewPr snapToGrid="0" showGuides="1">
      <p:cViewPr varScale="1">
        <p:scale>
          <a:sx n="101" d="100"/>
          <a:sy n="101" d="100"/>
        </p:scale>
        <p:origin x="2802" y="108"/>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tr-TR" sz="1200"/>
            </a:lvl1pPr>
          </a:lstStyle>
          <a:p>
            <a:endParaRPr lang="tr-TR" dirty="0"/>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latinLnBrk="0">
              <a:defRPr lang="tr-TR" sz="1200"/>
            </a:lvl1pPr>
          </a:lstStyle>
          <a:p>
            <a:fld id="{23CEAAF3-9831-450B-8D59-2C09DB96C8FC}" type="datetimeFigureOut">
              <a:rPr lang="tr-TR"/>
              <a:pPr/>
              <a:t>15.09.2017</a:t>
            </a:fld>
            <a:endParaRPr lang="tr-TR" dirty="0"/>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latinLnBrk="0">
              <a:defRPr lang="tr-TR" sz="1200"/>
            </a:lvl1pPr>
          </a:lstStyle>
          <a:p>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latinLnBrk="0">
              <a:defRPr lang="tr-TR" sz="1200"/>
            </a:lvl1pPr>
          </a:lstStyle>
          <a:p>
            <a:fld id="{06834459-7356-44BF-850D-8B30C4FB3B6B}" type="slidenum">
              <a:rPr lang="tr-TR"/>
              <a:pPr/>
              <a:t>‹#›</a:t>
            </a:fld>
            <a:endParaRPr lang="tr-TR" dirty="0"/>
          </a:p>
        </p:txBody>
      </p:sp>
    </p:spTree>
    <p:extLst>
      <p:ext uri="{BB962C8B-B14F-4D97-AF65-F5344CB8AC3E}">
        <p14:creationId xmlns:p14="http://schemas.microsoft.com/office/powerpoint/2010/main" xmlns=""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tr-TR" sz="1200"/>
            </a:lvl1pPr>
          </a:lstStyle>
          <a:p>
            <a:endParaRPr lang="tr-TR" dirty="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lang="tr-TR" sz="1200"/>
            </a:lvl1pPr>
          </a:lstStyle>
          <a:p>
            <a:fld id="{2D50CD79-FC16-4410-AB61-17F26E6D3BC8}" type="datetimeFigureOut">
              <a:rPr lang="tr-TR"/>
              <a:pPr/>
              <a:t>15.09.2017</a:t>
            </a:fld>
            <a:endParaRPr lang="tr-TR"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lang="tr-TR" sz="1200"/>
            </a:lvl1pPr>
          </a:lstStyle>
          <a:p>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lang="tr-TR" sz="1200"/>
            </a:lvl1pPr>
          </a:lstStyle>
          <a:p>
            <a:fld id="{0A3C37BE-C303-496D-B5CD-85F2937540FC}" type="slidenum">
              <a:rPr lang="tr-TR" smtClean="0"/>
              <a:pPr/>
              <a:t>‹#›</a:t>
            </a:fld>
            <a:endParaRPr lang="tr-TR" dirty="0"/>
          </a:p>
        </p:txBody>
      </p:sp>
    </p:spTree>
    <p:extLst>
      <p:ext uri="{BB962C8B-B14F-4D97-AF65-F5344CB8AC3E}">
        <p14:creationId xmlns:p14="http://schemas.microsoft.com/office/powerpoint/2010/main" xmlns=""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lang="tr-TR" sz="1200" kern="1200">
        <a:solidFill>
          <a:schemeClr val="tx1"/>
        </a:solidFill>
        <a:latin typeface="+mn-lt"/>
        <a:ea typeface="+mn-ea"/>
        <a:cs typeface="+mn-cs"/>
      </a:defRPr>
    </a:lvl1pPr>
    <a:lvl2pPr marL="457200" algn="l" defTabSz="914400" rtl="0" eaLnBrk="1" latinLnBrk="0" hangingPunct="1">
      <a:defRPr lang="tr-TR" sz="1200" kern="1200">
        <a:solidFill>
          <a:schemeClr val="tx1"/>
        </a:solidFill>
        <a:latin typeface="+mn-lt"/>
        <a:ea typeface="+mn-ea"/>
        <a:cs typeface="+mn-cs"/>
      </a:defRPr>
    </a:lvl2pPr>
    <a:lvl3pPr marL="914400" algn="l" defTabSz="914400" rtl="0" eaLnBrk="1" latinLnBrk="0" hangingPunct="1">
      <a:defRPr lang="tr-TR" sz="1200" kern="1200">
        <a:solidFill>
          <a:schemeClr val="tx1"/>
        </a:solidFill>
        <a:latin typeface="+mn-lt"/>
        <a:ea typeface="+mn-ea"/>
        <a:cs typeface="+mn-cs"/>
      </a:defRPr>
    </a:lvl3pPr>
    <a:lvl4pPr marL="1371600" algn="l" defTabSz="914400" rtl="0" eaLnBrk="1" latinLnBrk="0" hangingPunct="1">
      <a:defRPr lang="tr-TR" sz="1200" kern="1200">
        <a:solidFill>
          <a:schemeClr val="tx1"/>
        </a:solidFill>
        <a:latin typeface="+mn-lt"/>
        <a:ea typeface="+mn-ea"/>
        <a:cs typeface="+mn-cs"/>
      </a:defRPr>
    </a:lvl4pPr>
    <a:lvl5pPr marL="1828800" algn="l" defTabSz="914400" rtl="0" eaLnBrk="1" latinLnBrk="0" hangingPunct="1">
      <a:defRPr lang="tr-TR" sz="1200" kern="1200">
        <a:solidFill>
          <a:schemeClr val="tx1"/>
        </a:solidFill>
        <a:latin typeface="+mn-lt"/>
        <a:ea typeface="+mn-ea"/>
        <a:cs typeface="+mn-cs"/>
      </a:defRPr>
    </a:lvl5pPr>
    <a:lvl6pPr marL="2286000" algn="l" defTabSz="914400" rtl="0" eaLnBrk="1" latinLnBrk="0" hangingPunct="1">
      <a:defRPr lang="tr-TR" sz="1200" kern="1200">
        <a:solidFill>
          <a:schemeClr val="tx1"/>
        </a:solidFill>
        <a:latin typeface="+mn-lt"/>
        <a:ea typeface="+mn-ea"/>
        <a:cs typeface="+mn-cs"/>
      </a:defRPr>
    </a:lvl6pPr>
    <a:lvl7pPr marL="2743200" algn="l" defTabSz="914400" rtl="0" eaLnBrk="1" latinLnBrk="0" hangingPunct="1">
      <a:defRPr lang="tr-TR" sz="1200" kern="1200">
        <a:solidFill>
          <a:schemeClr val="tx1"/>
        </a:solidFill>
        <a:latin typeface="+mn-lt"/>
        <a:ea typeface="+mn-ea"/>
        <a:cs typeface="+mn-cs"/>
      </a:defRPr>
    </a:lvl7pPr>
    <a:lvl8pPr marL="3200400" algn="l" defTabSz="914400" rtl="0" eaLnBrk="1" latinLnBrk="0" hangingPunct="1">
      <a:defRPr lang="tr-TR" sz="1200" kern="1200">
        <a:solidFill>
          <a:schemeClr val="tx1"/>
        </a:solidFill>
        <a:latin typeface="+mn-lt"/>
        <a:ea typeface="+mn-ea"/>
        <a:cs typeface="+mn-cs"/>
      </a:defRPr>
    </a:lvl8pPr>
    <a:lvl9pPr marL="3657600" algn="l" defTabSz="914400" rtl="0" eaLnBrk="1" latinLnBrk="0" hangingPunct="1">
      <a:defRPr lang="tr-T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a:lstStyle/>
          <a:p>
            <a:r>
              <a:rPr lang="tr-TR" sz="1200" b="1" dirty="0">
                <a:cs typeface="Arial" pitchFamily="34" charset="0"/>
              </a:rPr>
              <a:t>NOT: </a:t>
            </a:r>
            <a:r>
              <a:rPr lang="tr-TR" sz="1200" dirty="0">
                <a:cs typeface="Arial" pitchFamily="34" charset="0"/>
              </a:rPr>
              <a:t>Bu slayttabaşka bir resim ister misiniz? Resmi seçin ve silin. Şimdi yer tutucuda Resimler simgesini tıklatarak kendi resminizi ekleyin.</a:t>
            </a:r>
          </a:p>
        </p:txBody>
      </p:sp>
      <p:sp>
        <p:nvSpPr>
          <p:cNvPr id="4" name="Slayt Numarası Yer Tutucusu 3"/>
          <p:cNvSpPr>
            <a:spLocks noGrp="1"/>
          </p:cNvSpPr>
          <p:nvPr>
            <p:ph type="sldNum" sz="quarter" idx="10"/>
          </p:nvPr>
        </p:nvSpPr>
        <p:spPr/>
        <p:txBody>
          <a:bodyPr/>
          <a:lstStyle/>
          <a:p>
            <a:fld id="{0A3C37BE-C303-496D-B5CD-85F2937540FC}" type="slidenum">
              <a:rPr lang="tr-TR" smtClean="0"/>
              <a:pPr/>
              <a:t>1</a:t>
            </a:fld>
            <a:endParaRPr lang="tr-TR"/>
          </a:p>
        </p:txBody>
      </p:sp>
    </p:spTree>
    <p:extLst>
      <p:ext uri="{BB962C8B-B14F-4D97-AF65-F5344CB8AC3E}">
        <p14:creationId xmlns:p14="http://schemas.microsoft.com/office/powerpoint/2010/main" xmlns="" val="220555114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Dikdörtgen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Dikdörtgen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Başlık 1"/>
          <p:cNvSpPr>
            <a:spLocks noGrp="1"/>
          </p:cNvSpPr>
          <p:nvPr>
            <p:ph type="ctrTitle"/>
          </p:nvPr>
        </p:nvSpPr>
        <p:spPr>
          <a:xfrm>
            <a:off x="1104900" y="2292094"/>
            <a:ext cx="10096500" cy="2219691"/>
          </a:xfrm>
        </p:spPr>
        <p:txBody>
          <a:bodyPr anchor="ctr">
            <a:normAutofit/>
          </a:bodyPr>
          <a:lstStyle>
            <a:lvl1pPr algn="l" latinLnBrk="0">
              <a:defRPr lang="tr-TR" sz="4400" cap="all" baseline="0">
                <a:latin typeface="Times New Roman" panose="02020603050405020304" pitchFamily="18" charset="0"/>
                <a:cs typeface="Times New Roman" panose="02020603050405020304" pitchFamily="18" charset="0"/>
              </a:defRPr>
            </a:lvl1pPr>
          </a:lstStyle>
          <a:p>
            <a:r>
              <a:rPr lang="tr-TR" dirty="0"/>
              <a:t>Asıl başlık stili için tıklatın</a:t>
            </a:r>
          </a:p>
        </p:txBody>
      </p:sp>
      <p:sp>
        <p:nvSpPr>
          <p:cNvPr id="3" name="Alt Başlık 2"/>
          <p:cNvSpPr>
            <a:spLocks noGrp="1"/>
          </p:cNvSpPr>
          <p:nvPr>
            <p:ph type="subTitle" idx="1"/>
          </p:nvPr>
        </p:nvSpPr>
        <p:spPr>
          <a:xfrm>
            <a:off x="1104898" y="4511784"/>
            <a:ext cx="10096501" cy="955565"/>
          </a:xfrm>
        </p:spPr>
        <p:txBody>
          <a:bodyPr>
            <a:normAutofit/>
          </a:bodyPr>
          <a:lstStyle>
            <a:lvl1pPr marL="0" indent="0" algn="l" latinLnBrk="0">
              <a:spcBef>
                <a:spcPts val="0"/>
              </a:spcBef>
              <a:buNone/>
              <a:defRPr lang="tr-TR" sz="1800"/>
            </a:lvl1pPr>
            <a:lvl2pPr marL="457200" indent="0" algn="ctr" latinLnBrk="0">
              <a:buNone/>
              <a:defRPr lang="tr-TR" sz="2000"/>
            </a:lvl2pPr>
            <a:lvl3pPr marL="914400" indent="0" algn="ctr" latinLnBrk="0">
              <a:buNone/>
              <a:defRPr lang="tr-TR" sz="1800"/>
            </a:lvl3pPr>
            <a:lvl4pPr marL="1371600" indent="0" algn="ctr" latinLnBrk="0">
              <a:buNone/>
              <a:defRPr lang="tr-TR" sz="1600"/>
            </a:lvl4pPr>
            <a:lvl5pPr marL="1828800" indent="0" algn="ctr" latinLnBrk="0">
              <a:buNone/>
              <a:defRPr lang="tr-TR" sz="1600"/>
            </a:lvl5pPr>
            <a:lvl6pPr marL="2286000" indent="0" algn="ctr" latinLnBrk="0">
              <a:buNone/>
              <a:defRPr lang="tr-TR" sz="1600"/>
            </a:lvl6pPr>
            <a:lvl7pPr marL="2743200" indent="0" algn="ctr" latinLnBrk="0">
              <a:buNone/>
              <a:defRPr lang="tr-TR" sz="1600"/>
            </a:lvl7pPr>
            <a:lvl8pPr marL="3200400" indent="0" algn="ctr" latinLnBrk="0">
              <a:buNone/>
              <a:defRPr lang="tr-TR" sz="1600"/>
            </a:lvl8pPr>
            <a:lvl9pPr marL="3657600" indent="0" algn="ctr" latinLnBrk="0">
              <a:buNone/>
              <a:defRPr lang="tr-TR" sz="1600"/>
            </a:lvl9pPr>
          </a:lstStyle>
          <a:p>
            <a:r>
              <a:rPr lang="tr-TR" dirty="0"/>
              <a:t>Asıl alt başlık stilini düzenlemek için tıklatın</a:t>
            </a:r>
          </a:p>
        </p:txBody>
      </p:sp>
      <p:sp>
        <p:nvSpPr>
          <p:cNvPr id="4" name="Tarih Yer Tutucusu 3"/>
          <p:cNvSpPr>
            <a:spLocks noGrp="1"/>
          </p:cNvSpPr>
          <p:nvPr>
            <p:ph type="dt" sz="half" idx="10"/>
          </p:nvPr>
        </p:nvSpPr>
        <p:spPr/>
        <p:txBody>
          <a:bodyPr/>
          <a:lstStyle/>
          <a:p>
            <a:fld id="{402B9795-92DC-40DC-A1CA-9A4B349D7824}" type="datetimeFigureOut">
              <a:rPr lang="tr-TR"/>
              <a:pPr/>
              <a:t>15.09.2017</a:t>
            </a:fld>
            <a:endParaRPr lang="tr-TR" dirty="0"/>
          </a:p>
        </p:txBody>
      </p:sp>
      <p:sp>
        <p:nvSpPr>
          <p:cNvPr id="5" name="Alt 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0FF54DE5-C571-48E8-A5BC-B369434E2F44}" type="slidenum">
              <a:rPr lang="tr-TR" smtClean="0"/>
              <a:pPr/>
              <a:t>‹#›</a:t>
            </a:fld>
            <a:endParaRPr lang="tr-TR" dirty="0"/>
          </a:p>
        </p:txBody>
      </p:sp>
      <p:pic>
        <p:nvPicPr>
          <p:cNvPr id="11" name="Resim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xmlns="">
                  <a14:imgLayer r:embed="rId3">
                    <a14:imgEffect>
                      <a14:saturation sat="30000"/>
                    </a14:imgEffect>
                  </a14:imgLayer>
                </a14:imgProps>
              </a:ext>
              <a:ext uri="{28A0092B-C50C-407E-A947-70E740481C1C}">
                <a14:useLocalDpi xmlns:a14="http://schemas.microsoft.com/office/drawing/2010/main" xmlns=""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xmlns="" val="16597565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b"/>
          <a:lstStyle>
            <a:lvl1pPr latinLnBrk="0">
              <a:defRPr lang="tr-TR" sz="3200"/>
            </a:lvl1pPr>
          </a:lstStyle>
          <a:p>
            <a:r>
              <a:rPr lang="tr-TR" dirty="0"/>
              <a:t>Asıl başlık stili için tıklatın</a:t>
            </a:r>
          </a:p>
        </p:txBody>
      </p:sp>
      <p:sp>
        <p:nvSpPr>
          <p:cNvPr id="3" name="Resim Yer Tutucusu 2"/>
          <p:cNvSpPr>
            <a:spLocks noGrp="1"/>
          </p:cNvSpPr>
          <p:nvPr>
            <p:ph type="pic" idx="1"/>
          </p:nvPr>
        </p:nvSpPr>
        <p:spPr>
          <a:xfrm>
            <a:off x="4654671" y="1600199"/>
            <a:ext cx="6430912" cy="4572001"/>
          </a:xfrm>
        </p:spPr>
        <p:txBody>
          <a:bodyPr tIns="1188720">
            <a:normAutofit/>
          </a:bodyPr>
          <a:lstStyle>
            <a:lvl1pPr marL="0" indent="0" algn="ctr" latinLnBrk="0">
              <a:buNone/>
              <a:defRPr lang="tr-TR" sz="2000"/>
            </a:lvl1pPr>
            <a:lvl2pPr marL="457200" indent="0" latinLnBrk="0">
              <a:buNone/>
              <a:defRPr lang="tr-TR" sz="2800"/>
            </a:lvl2pPr>
            <a:lvl3pPr marL="914400" indent="0" latinLnBrk="0">
              <a:buNone/>
              <a:defRPr lang="tr-TR" sz="2400"/>
            </a:lvl3pPr>
            <a:lvl4pPr marL="1371600" indent="0" latinLnBrk="0">
              <a:buNone/>
              <a:defRPr lang="tr-TR" sz="2000"/>
            </a:lvl4pPr>
            <a:lvl5pPr marL="1828800" indent="0" latinLnBrk="0">
              <a:buNone/>
              <a:defRPr lang="tr-TR" sz="2000"/>
            </a:lvl5pPr>
            <a:lvl6pPr marL="2286000" indent="0" latinLnBrk="0">
              <a:buNone/>
              <a:defRPr lang="tr-TR" sz="2000"/>
            </a:lvl6pPr>
            <a:lvl7pPr marL="2743200" indent="0" latinLnBrk="0">
              <a:buNone/>
              <a:defRPr lang="tr-TR" sz="2000"/>
            </a:lvl7pPr>
            <a:lvl8pPr marL="3200400" indent="0" latinLnBrk="0">
              <a:buNone/>
              <a:defRPr lang="tr-TR" sz="2000"/>
            </a:lvl8pPr>
            <a:lvl9pPr marL="3657600" indent="0" latinLnBrk="0">
              <a:buNone/>
              <a:defRPr lang="tr-TR" sz="2000"/>
            </a:lvl9pPr>
          </a:lstStyle>
          <a:p>
            <a:endParaRPr lang="tr-TR" dirty="0"/>
          </a:p>
        </p:txBody>
      </p:sp>
      <p:sp>
        <p:nvSpPr>
          <p:cNvPr id="4" name="Metin Yer Tutucusu 3"/>
          <p:cNvSpPr>
            <a:spLocks noGrp="1"/>
          </p:cNvSpPr>
          <p:nvPr>
            <p:ph type="body" sz="half" idx="2"/>
          </p:nvPr>
        </p:nvSpPr>
        <p:spPr>
          <a:xfrm>
            <a:off x="1104900" y="1600200"/>
            <a:ext cx="3396996" cy="4572000"/>
          </a:xfrm>
        </p:spPr>
        <p:txBody>
          <a:bodyPr>
            <a:normAutofit/>
          </a:bodyPr>
          <a:lstStyle>
            <a:lvl1pPr marL="0" indent="0" latinLnBrk="0">
              <a:spcBef>
                <a:spcPts val="1200"/>
              </a:spcBef>
              <a:buNone/>
              <a:defRPr lang="tr-TR" sz="1800"/>
            </a:lvl1pPr>
            <a:lvl2pPr marL="457200" indent="0" latinLnBrk="0">
              <a:buNone/>
              <a:defRPr lang="tr-TR" sz="1400"/>
            </a:lvl2pPr>
            <a:lvl3pPr marL="914400" indent="0" latinLnBrk="0">
              <a:buNone/>
              <a:defRPr lang="tr-TR" sz="1200"/>
            </a:lvl3pPr>
            <a:lvl4pPr marL="1371600" indent="0" latinLnBrk="0">
              <a:buNone/>
              <a:defRPr lang="tr-TR" sz="1000"/>
            </a:lvl4pPr>
            <a:lvl5pPr marL="1828800" indent="0" latinLnBrk="0">
              <a:buNone/>
              <a:defRPr lang="tr-TR" sz="1000"/>
            </a:lvl5pPr>
            <a:lvl6pPr marL="2286000" indent="0" latinLnBrk="0">
              <a:buNone/>
              <a:defRPr lang="tr-TR" sz="1000"/>
            </a:lvl6pPr>
            <a:lvl7pPr marL="2743200" indent="0" latinLnBrk="0">
              <a:buNone/>
              <a:defRPr lang="tr-TR" sz="1000"/>
            </a:lvl7pPr>
            <a:lvl8pPr marL="3200400" indent="0" latinLnBrk="0">
              <a:buNone/>
              <a:defRPr lang="tr-TR" sz="1000"/>
            </a:lvl8pPr>
            <a:lvl9pPr marL="3657600" indent="0" latinLnBrk="0">
              <a:buNone/>
              <a:defRPr lang="tr-TR" sz="1000"/>
            </a:lvl9pPr>
          </a:lstStyle>
          <a:p>
            <a:pPr lvl="0"/>
            <a:r>
              <a:rPr lang="tr-TR" dirty="0"/>
              <a:t>Asıl metin stillerini düzenlemek için tıklatın</a:t>
            </a:r>
          </a:p>
        </p:txBody>
      </p:sp>
      <p:sp>
        <p:nvSpPr>
          <p:cNvPr id="5" name="Tarih Yer Tutucusu 4"/>
          <p:cNvSpPr>
            <a:spLocks noGrp="1"/>
          </p:cNvSpPr>
          <p:nvPr>
            <p:ph type="dt" sz="half" idx="10"/>
          </p:nvPr>
        </p:nvSpPr>
        <p:spPr/>
        <p:txBody>
          <a:bodyPr/>
          <a:lstStyle/>
          <a:p>
            <a:fld id="{402B9795-92DC-40DC-A1CA-9A4B349D7824}" type="datetimeFigureOut">
              <a:rPr lang="tr-TR"/>
              <a:pPr/>
              <a:t>15.09.2017</a:t>
            </a:fld>
            <a:endParaRPr lang="tr-TR" dirty="0"/>
          </a:p>
        </p:txBody>
      </p:sp>
      <p:sp>
        <p:nvSpPr>
          <p:cNvPr id="6" name="Alt 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0FF54DE5-C571-48E8-A5BC-B369434E2F44}" type="slidenum">
              <a:rPr lang="tr-TR" smtClean="0"/>
              <a:pPr/>
              <a:t>‹#›</a:t>
            </a:fld>
            <a:endParaRPr lang="tr-TR" dirty="0"/>
          </a:p>
        </p:txBody>
      </p:sp>
    </p:spTree>
    <p:extLst>
      <p:ext uri="{BB962C8B-B14F-4D97-AF65-F5344CB8AC3E}">
        <p14:creationId xmlns:p14="http://schemas.microsoft.com/office/powerpoint/2010/main" xmlns="" val="7696370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Asıl başlık stili için tıklatın</a:t>
            </a:r>
          </a:p>
        </p:txBody>
      </p:sp>
      <p:sp>
        <p:nvSpPr>
          <p:cNvPr id="3" name="Dikey Metin Yer Tutucusu 2"/>
          <p:cNvSpPr>
            <a:spLocks noGrp="1"/>
          </p:cNvSpPr>
          <p:nvPr>
            <p:ph type="body" orient="vert" idx="1"/>
          </p:nvPr>
        </p:nvSpPr>
        <p:spPr/>
        <p:txBody>
          <a:bodyPr vert="eaVert"/>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Tarih Yer Tutucusu 3"/>
          <p:cNvSpPr>
            <a:spLocks noGrp="1"/>
          </p:cNvSpPr>
          <p:nvPr>
            <p:ph type="dt" sz="half" idx="10"/>
          </p:nvPr>
        </p:nvSpPr>
        <p:spPr/>
        <p:txBody>
          <a:bodyPr/>
          <a:lstStyle/>
          <a:p>
            <a:fld id="{402B9795-92DC-40DC-A1CA-9A4B349D7824}" type="datetimeFigureOut">
              <a:rPr lang="tr-TR"/>
              <a:pPr/>
              <a:t>15.09.2017</a:t>
            </a:fld>
            <a:endParaRPr lang="tr-TR" dirty="0"/>
          </a:p>
        </p:txBody>
      </p:sp>
      <p:sp>
        <p:nvSpPr>
          <p:cNvPr id="5" name="Alt 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0FF54DE5-C571-48E8-A5BC-B369434E2F44}" type="slidenum">
              <a:rPr lang="tr-TR" smtClean="0"/>
              <a:pPr/>
              <a:t>‹#›</a:t>
            </a:fld>
            <a:endParaRPr lang="tr-TR" dirty="0"/>
          </a:p>
        </p:txBody>
      </p:sp>
    </p:spTree>
    <p:extLst>
      <p:ext uri="{BB962C8B-B14F-4D97-AF65-F5344CB8AC3E}">
        <p14:creationId xmlns:p14="http://schemas.microsoft.com/office/powerpoint/2010/main" xmlns="" val="20120767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372600" y="365125"/>
            <a:ext cx="1714500" cy="5811838"/>
          </a:xfrm>
        </p:spPr>
        <p:txBody>
          <a:bodyPr vert="eaVert"/>
          <a:lstStyle/>
          <a:p>
            <a:r>
              <a:rPr lang="tr-TR" dirty="0"/>
              <a:t>Asıl başlık stili için tıklatın</a:t>
            </a:r>
          </a:p>
        </p:txBody>
      </p:sp>
      <p:sp>
        <p:nvSpPr>
          <p:cNvPr id="3" name="Dikey Metin Yer Tutucusu 2"/>
          <p:cNvSpPr>
            <a:spLocks noGrp="1"/>
          </p:cNvSpPr>
          <p:nvPr>
            <p:ph type="body" orient="vert" idx="1"/>
          </p:nvPr>
        </p:nvSpPr>
        <p:spPr>
          <a:xfrm>
            <a:off x="1104900" y="365125"/>
            <a:ext cx="8098896" cy="5811838"/>
          </a:xfrm>
        </p:spPr>
        <p:txBody>
          <a:bodyPr vert="eaVert"/>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Tarih Yer Tutucusu 3"/>
          <p:cNvSpPr>
            <a:spLocks noGrp="1"/>
          </p:cNvSpPr>
          <p:nvPr>
            <p:ph type="dt" sz="half" idx="10"/>
          </p:nvPr>
        </p:nvSpPr>
        <p:spPr/>
        <p:txBody>
          <a:bodyPr/>
          <a:lstStyle/>
          <a:p>
            <a:fld id="{402B9795-92DC-40DC-A1CA-9A4B349D7824}" type="datetimeFigureOut">
              <a:rPr lang="tr-TR"/>
              <a:pPr/>
              <a:t>15.09.2017</a:t>
            </a:fld>
            <a:endParaRPr lang="tr-TR" dirty="0"/>
          </a:p>
        </p:txBody>
      </p:sp>
      <p:sp>
        <p:nvSpPr>
          <p:cNvPr id="5" name="Alt 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0FF54DE5-C571-48E8-A5BC-B369434E2F44}" type="slidenum">
              <a:rPr lang="tr-TR" smtClean="0"/>
              <a:pPr/>
              <a:t>‹#›</a:t>
            </a:fld>
            <a:endParaRPr lang="tr-TR" dirty="0"/>
          </a:p>
        </p:txBody>
      </p:sp>
      <p:grpSp>
        <p:nvGrpSpPr>
          <p:cNvPr id="7" name="Grup 6"/>
          <p:cNvGrpSpPr/>
          <p:nvPr/>
        </p:nvGrpSpPr>
        <p:grpSpPr>
          <a:xfrm rot="5400000">
            <a:off x="6514047" y="3228843"/>
            <a:ext cx="5632704" cy="84403"/>
            <a:chOff x="1073150" y="1219201"/>
            <a:chExt cx="10058400" cy="63125"/>
          </a:xfrm>
        </p:grpSpPr>
        <p:cxnSp>
          <p:nvCxnSpPr>
            <p:cNvPr id="8" name="Düz Bağlayıcı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Düz Bağlayıcı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4459271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Asıl başlık stili için tıklatın</a:t>
            </a:r>
          </a:p>
        </p:txBody>
      </p:sp>
      <p:sp>
        <p:nvSpPr>
          <p:cNvPr id="3" name="İçerik Yer Tutucusu 2"/>
          <p:cNvSpPr>
            <a:spLocks noGrp="1"/>
          </p:cNvSpPr>
          <p:nvPr>
            <p:ph idx="1"/>
          </p:nvPr>
        </p:nvSpPr>
        <p:spPr/>
        <p:txBody>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Tarih Yer Tutucusu 3"/>
          <p:cNvSpPr>
            <a:spLocks noGrp="1"/>
          </p:cNvSpPr>
          <p:nvPr>
            <p:ph type="dt" sz="half" idx="10"/>
          </p:nvPr>
        </p:nvSpPr>
        <p:spPr/>
        <p:txBody>
          <a:bodyPr/>
          <a:lstStyle/>
          <a:p>
            <a:fld id="{402B9795-92DC-40DC-A1CA-9A4B349D7824}" type="datetimeFigureOut">
              <a:rPr lang="tr-TR"/>
              <a:pPr/>
              <a:t>15.09.2017</a:t>
            </a:fld>
            <a:endParaRPr lang="tr-TR" dirty="0"/>
          </a:p>
        </p:txBody>
      </p:sp>
      <p:sp>
        <p:nvSpPr>
          <p:cNvPr id="5" name="Alt 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0FF54DE5-C571-48E8-A5BC-B369434E2F44}" type="slidenum">
              <a:rPr lang="tr-TR" smtClean="0"/>
              <a:pPr/>
              <a:t>‹#›</a:t>
            </a:fld>
            <a:endParaRPr lang="tr-TR" dirty="0"/>
          </a:p>
        </p:txBody>
      </p:sp>
    </p:spTree>
    <p:extLst>
      <p:ext uri="{BB962C8B-B14F-4D97-AF65-F5344CB8AC3E}">
        <p14:creationId xmlns:p14="http://schemas.microsoft.com/office/powerpoint/2010/main" xmlns="" val="37868768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Resimli Başlık Slaydı">
    <p:spTree>
      <p:nvGrpSpPr>
        <p:cNvPr id="1" name=""/>
        <p:cNvGrpSpPr/>
        <p:nvPr/>
      </p:nvGrpSpPr>
      <p:grpSpPr>
        <a:xfrm>
          <a:off x="0" y="0"/>
          <a:ext cx="0" cy="0"/>
          <a:chOff x="0" y="0"/>
          <a:chExt cx="0" cy="0"/>
        </a:xfrm>
      </p:grpSpPr>
      <p:grpSp>
        <p:nvGrpSpPr>
          <p:cNvPr id="13" name="Grup 12"/>
          <p:cNvGrpSpPr/>
          <p:nvPr/>
        </p:nvGrpSpPr>
        <p:grpSpPr>
          <a:xfrm rot="10800000">
            <a:off x="0" y="5645510"/>
            <a:ext cx="12192000" cy="63125"/>
            <a:chOff x="507492" y="1501519"/>
            <a:chExt cx="8129016" cy="63125"/>
          </a:xfrm>
        </p:grpSpPr>
        <p:cxnSp>
          <p:nvCxnSpPr>
            <p:cNvPr id="17" name="Düz Bağlayıcı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Düz Bağlayıcı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up 13"/>
          <p:cNvGrpSpPr/>
          <p:nvPr/>
        </p:nvGrpSpPr>
        <p:grpSpPr>
          <a:xfrm>
            <a:off x="0" y="1143000"/>
            <a:ext cx="12192000" cy="63125"/>
            <a:chOff x="507492" y="1501519"/>
            <a:chExt cx="8129016" cy="63125"/>
          </a:xfrm>
        </p:grpSpPr>
        <p:cxnSp>
          <p:nvCxnSpPr>
            <p:cNvPr id="15" name="Düz Bağlayıcı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Düz Bağlayıcı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Dikdörtgen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Dikdörtgen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Başlık 1"/>
          <p:cNvSpPr>
            <a:spLocks noGrp="1"/>
          </p:cNvSpPr>
          <p:nvPr>
            <p:ph type="ctrTitle"/>
          </p:nvPr>
        </p:nvSpPr>
        <p:spPr>
          <a:xfrm>
            <a:off x="1104900" y="2292094"/>
            <a:ext cx="5734050" cy="2219691"/>
          </a:xfrm>
        </p:spPr>
        <p:txBody>
          <a:bodyPr anchor="ctr">
            <a:normAutofit/>
          </a:bodyPr>
          <a:lstStyle>
            <a:lvl1pPr algn="l" latinLnBrk="0">
              <a:defRPr lang="tr-TR" sz="4400" cap="all" baseline="0">
                <a:latin typeface="Times New Roman" panose="02020603050405020304" pitchFamily="18" charset="0"/>
                <a:cs typeface="Times New Roman" panose="02020603050405020304" pitchFamily="18" charset="0"/>
              </a:defRPr>
            </a:lvl1pPr>
          </a:lstStyle>
          <a:p>
            <a:r>
              <a:rPr lang="tr-TR" dirty="0"/>
              <a:t>Asıl başlık stili için tıklatın</a:t>
            </a:r>
          </a:p>
        </p:txBody>
      </p:sp>
      <p:sp>
        <p:nvSpPr>
          <p:cNvPr id="3" name="Alt Başlık 2"/>
          <p:cNvSpPr>
            <a:spLocks noGrp="1"/>
          </p:cNvSpPr>
          <p:nvPr>
            <p:ph type="subTitle" idx="1"/>
          </p:nvPr>
        </p:nvSpPr>
        <p:spPr>
          <a:xfrm>
            <a:off x="1104900" y="4511784"/>
            <a:ext cx="5734050" cy="955565"/>
          </a:xfrm>
        </p:spPr>
        <p:txBody>
          <a:bodyPr>
            <a:normAutofit/>
          </a:bodyPr>
          <a:lstStyle>
            <a:lvl1pPr marL="0" indent="0" algn="l" latinLnBrk="0">
              <a:spcBef>
                <a:spcPts val="0"/>
              </a:spcBef>
              <a:buNone/>
              <a:defRPr lang="tr-TR" sz="1800"/>
            </a:lvl1pPr>
            <a:lvl2pPr marL="457200" indent="0" algn="ctr" latinLnBrk="0">
              <a:buNone/>
              <a:defRPr lang="tr-TR" sz="2000"/>
            </a:lvl2pPr>
            <a:lvl3pPr marL="914400" indent="0" algn="ctr" latinLnBrk="0">
              <a:buNone/>
              <a:defRPr lang="tr-TR" sz="1800"/>
            </a:lvl3pPr>
            <a:lvl4pPr marL="1371600" indent="0" algn="ctr" latinLnBrk="0">
              <a:buNone/>
              <a:defRPr lang="tr-TR" sz="1600"/>
            </a:lvl4pPr>
            <a:lvl5pPr marL="1828800" indent="0" algn="ctr" latinLnBrk="0">
              <a:buNone/>
              <a:defRPr lang="tr-TR" sz="1600"/>
            </a:lvl5pPr>
            <a:lvl6pPr marL="2286000" indent="0" algn="ctr" latinLnBrk="0">
              <a:buNone/>
              <a:defRPr lang="tr-TR" sz="1600"/>
            </a:lvl6pPr>
            <a:lvl7pPr marL="2743200" indent="0" algn="ctr" latinLnBrk="0">
              <a:buNone/>
              <a:defRPr lang="tr-TR" sz="1600"/>
            </a:lvl7pPr>
            <a:lvl8pPr marL="3200400" indent="0" algn="ctr" latinLnBrk="0">
              <a:buNone/>
              <a:defRPr lang="tr-TR" sz="1600"/>
            </a:lvl8pPr>
            <a:lvl9pPr marL="3657600" indent="0" algn="ctr" latinLnBrk="0">
              <a:buNone/>
              <a:defRPr lang="tr-TR" sz="1600"/>
            </a:lvl9pPr>
          </a:lstStyle>
          <a:p>
            <a:r>
              <a:rPr lang="tr-TR" dirty="0"/>
              <a:t>Asıl alt başlık stilini düzenlemek için tıklatın</a:t>
            </a:r>
          </a:p>
        </p:txBody>
      </p:sp>
      <p:pic>
        <p:nvPicPr>
          <p:cNvPr id="10" name="Resim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xmlns="">
                  <a14:imgLayer r:embed="rId3">
                    <a14:imgEffect>
                      <a14:saturation sat="30000"/>
                    </a14:imgEffect>
                  </a14:imgLayer>
                </a14:imgProps>
              </a:ext>
              <a:ext uri="{28A0092B-C50C-407E-A947-70E740481C1C}">
                <a14:useLocalDpi xmlns:a14="http://schemas.microsoft.com/office/drawing/2010/main" xmlns="" val="0"/>
              </a:ext>
            </a:extLst>
          </a:blip>
          <a:srcRect/>
          <a:stretch/>
        </p:blipFill>
        <p:spPr>
          <a:xfrm>
            <a:off x="1325880" y="0"/>
            <a:ext cx="1747524" cy="2292094"/>
          </a:xfrm>
          <a:prstGeom prst="rect">
            <a:avLst/>
          </a:prstGeom>
        </p:spPr>
      </p:pic>
      <p:sp>
        <p:nvSpPr>
          <p:cNvPr id="11" name="Resim Yer Tutucusu 10"/>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latinLnBrk="0">
              <a:buNone/>
              <a:defRPr lang="tr-TR"/>
            </a:lvl1pPr>
          </a:lstStyle>
          <a:p>
            <a:endParaRPr lang="tr-TR" dirty="0"/>
          </a:p>
        </p:txBody>
      </p:sp>
    </p:spTree>
    <p:extLst>
      <p:ext uri="{BB962C8B-B14F-4D97-AF65-F5344CB8AC3E}">
        <p14:creationId xmlns:p14="http://schemas.microsoft.com/office/powerpoint/2010/main" xmlns="" val="26739436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Bölüm Başlığı">
    <p:spTree>
      <p:nvGrpSpPr>
        <p:cNvPr id="1" name=""/>
        <p:cNvGrpSpPr/>
        <p:nvPr/>
      </p:nvGrpSpPr>
      <p:grpSpPr>
        <a:xfrm>
          <a:off x="0" y="0"/>
          <a:ext cx="0" cy="0"/>
          <a:chOff x="0" y="0"/>
          <a:chExt cx="0" cy="0"/>
        </a:xfrm>
      </p:grpSpPr>
      <p:grpSp>
        <p:nvGrpSpPr>
          <p:cNvPr id="8" name="Grup 7"/>
          <p:cNvGrpSpPr/>
          <p:nvPr/>
        </p:nvGrpSpPr>
        <p:grpSpPr>
          <a:xfrm>
            <a:off x="0" y="2514600"/>
            <a:ext cx="12192000" cy="3194035"/>
            <a:chOff x="647402" y="2514600"/>
            <a:chExt cx="10838688" cy="3194035"/>
          </a:xfrm>
        </p:grpSpPr>
        <p:grpSp>
          <p:nvGrpSpPr>
            <p:cNvPr id="9" name="Grup 8"/>
            <p:cNvGrpSpPr/>
            <p:nvPr/>
          </p:nvGrpSpPr>
          <p:grpSpPr>
            <a:xfrm>
              <a:off x="647402" y="2514600"/>
              <a:ext cx="10838688" cy="63125"/>
              <a:chOff x="507492" y="1501519"/>
              <a:chExt cx="8129016" cy="63125"/>
            </a:xfrm>
          </p:grpSpPr>
          <p:cxnSp>
            <p:nvCxnSpPr>
              <p:cNvPr id="14" name="Düz Bağlayıcı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Dikdörtgen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nvGrpSpPr>
            <p:cNvPr id="11" name="Grup 10"/>
            <p:cNvGrpSpPr/>
            <p:nvPr/>
          </p:nvGrpSpPr>
          <p:grpSpPr>
            <a:xfrm rot="10800000">
              <a:off x="647402" y="5645510"/>
              <a:ext cx="10838688" cy="63125"/>
              <a:chOff x="507492" y="1501519"/>
              <a:chExt cx="8129016" cy="63125"/>
            </a:xfrm>
          </p:grpSpPr>
          <p:cxnSp>
            <p:nvCxnSpPr>
              <p:cNvPr id="12" name="Düz Bağlayıcı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Düz Bağlayıcı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Başlık 1"/>
          <p:cNvSpPr>
            <a:spLocks noGrp="1"/>
          </p:cNvSpPr>
          <p:nvPr>
            <p:ph type="title"/>
          </p:nvPr>
        </p:nvSpPr>
        <p:spPr>
          <a:xfrm>
            <a:off x="1104899" y="2971806"/>
            <a:ext cx="10071099" cy="1684150"/>
          </a:xfrm>
        </p:spPr>
        <p:txBody>
          <a:bodyPr anchor="ctr">
            <a:normAutofit/>
          </a:bodyPr>
          <a:lstStyle>
            <a:lvl1pPr latinLnBrk="0">
              <a:defRPr lang="tr-TR" sz="4400" cap="all" baseline="0">
                <a:solidFill>
                  <a:schemeClr val="bg1"/>
                </a:solidFill>
                <a:latin typeface="Times New Roman" panose="02020603050405020304" pitchFamily="18" charset="0"/>
                <a:cs typeface="Times New Roman" panose="02020603050405020304" pitchFamily="18" charset="0"/>
              </a:defRPr>
            </a:lvl1pPr>
          </a:lstStyle>
          <a:p>
            <a:r>
              <a:rPr lang="tr-TR" dirty="0"/>
              <a:t>Asıl başlık stili için tıklatın</a:t>
            </a:r>
          </a:p>
        </p:txBody>
      </p:sp>
      <p:sp>
        <p:nvSpPr>
          <p:cNvPr id="3" name="Metin Yer Tutucusu 2"/>
          <p:cNvSpPr>
            <a:spLocks noGrp="1"/>
          </p:cNvSpPr>
          <p:nvPr>
            <p:ph type="body" idx="1"/>
          </p:nvPr>
        </p:nvSpPr>
        <p:spPr>
          <a:xfrm>
            <a:off x="1104899" y="4655956"/>
            <a:ext cx="10071099" cy="509750"/>
          </a:xfrm>
        </p:spPr>
        <p:txBody>
          <a:bodyPr>
            <a:normAutofit/>
          </a:bodyPr>
          <a:lstStyle>
            <a:lvl1pPr marL="0" indent="0" latinLnBrk="0">
              <a:spcBef>
                <a:spcPts val="0"/>
              </a:spcBef>
              <a:buNone/>
              <a:defRPr lang="tr-TR" sz="1600">
                <a:solidFill>
                  <a:schemeClr val="bg1"/>
                </a:solidFill>
              </a:defRPr>
            </a:lvl1pPr>
            <a:lvl2pPr marL="457200" indent="0" latinLnBrk="0">
              <a:buNone/>
              <a:defRPr lang="tr-TR" sz="2000">
                <a:solidFill>
                  <a:schemeClr val="tx1">
                    <a:tint val="75000"/>
                  </a:schemeClr>
                </a:solidFill>
              </a:defRPr>
            </a:lvl2pPr>
            <a:lvl3pPr marL="914400" indent="0" latinLnBrk="0">
              <a:buNone/>
              <a:defRPr lang="tr-TR" sz="1800">
                <a:solidFill>
                  <a:schemeClr val="tx1">
                    <a:tint val="75000"/>
                  </a:schemeClr>
                </a:solidFill>
              </a:defRPr>
            </a:lvl3pPr>
            <a:lvl4pPr marL="1371600" indent="0" latinLnBrk="0">
              <a:buNone/>
              <a:defRPr lang="tr-TR" sz="1600">
                <a:solidFill>
                  <a:schemeClr val="tx1">
                    <a:tint val="75000"/>
                  </a:schemeClr>
                </a:solidFill>
              </a:defRPr>
            </a:lvl4pPr>
            <a:lvl5pPr marL="1828800" indent="0" latinLnBrk="0">
              <a:buNone/>
              <a:defRPr lang="tr-TR" sz="1600">
                <a:solidFill>
                  <a:schemeClr val="tx1">
                    <a:tint val="75000"/>
                  </a:schemeClr>
                </a:solidFill>
              </a:defRPr>
            </a:lvl5pPr>
            <a:lvl6pPr marL="2286000" indent="0" latinLnBrk="0">
              <a:buNone/>
              <a:defRPr lang="tr-TR" sz="1600">
                <a:solidFill>
                  <a:schemeClr val="tx1">
                    <a:tint val="75000"/>
                  </a:schemeClr>
                </a:solidFill>
              </a:defRPr>
            </a:lvl6pPr>
            <a:lvl7pPr marL="2743200" indent="0" latinLnBrk="0">
              <a:buNone/>
              <a:defRPr lang="tr-TR" sz="1600">
                <a:solidFill>
                  <a:schemeClr val="tx1">
                    <a:tint val="75000"/>
                  </a:schemeClr>
                </a:solidFill>
              </a:defRPr>
            </a:lvl7pPr>
            <a:lvl8pPr marL="3200400" indent="0" latinLnBrk="0">
              <a:buNone/>
              <a:defRPr lang="tr-TR" sz="1600">
                <a:solidFill>
                  <a:schemeClr val="tx1">
                    <a:tint val="75000"/>
                  </a:schemeClr>
                </a:solidFill>
              </a:defRPr>
            </a:lvl8pPr>
            <a:lvl9pPr marL="3657600" indent="0" latinLnBrk="0">
              <a:buNone/>
              <a:defRPr lang="tr-TR" sz="1600">
                <a:solidFill>
                  <a:schemeClr val="tx1">
                    <a:tint val="75000"/>
                  </a:schemeClr>
                </a:solidFill>
              </a:defRPr>
            </a:lvl9pPr>
          </a:lstStyle>
          <a:p>
            <a:pPr lvl="0"/>
            <a:r>
              <a:rPr lang="tr-TR" dirty="0"/>
              <a:t>Asıl metin stillerini düzenlemek için tıklatın</a:t>
            </a:r>
          </a:p>
        </p:txBody>
      </p:sp>
      <p:sp>
        <p:nvSpPr>
          <p:cNvPr id="4" name="Tarih Yer Tutucusu 3"/>
          <p:cNvSpPr>
            <a:spLocks noGrp="1"/>
          </p:cNvSpPr>
          <p:nvPr>
            <p:ph type="dt" sz="half" idx="10"/>
          </p:nvPr>
        </p:nvSpPr>
        <p:spPr/>
        <p:txBody>
          <a:bodyPr/>
          <a:lstStyle/>
          <a:p>
            <a:fld id="{402B9795-92DC-40DC-A1CA-9A4B349D7824}" type="datetimeFigureOut">
              <a:rPr lang="tr-TR"/>
              <a:pPr/>
              <a:t>15.09.2017</a:t>
            </a:fld>
            <a:endParaRPr lang="tr-TR" dirty="0"/>
          </a:p>
        </p:txBody>
      </p:sp>
      <p:sp>
        <p:nvSpPr>
          <p:cNvPr id="5" name="Alt 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0FF54DE5-C571-48E8-A5BC-B369434E2F44}" type="slidenum">
              <a:rPr lang="tr-TR" smtClean="0"/>
              <a:pPr/>
              <a:t>‹#›</a:t>
            </a:fld>
            <a:endParaRPr lang="tr-TR" dirty="0"/>
          </a:p>
        </p:txBody>
      </p:sp>
      <p:pic>
        <p:nvPicPr>
          <p:cNvPr id="7" name="Resim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xmlns="" val="36026788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Asıl başlık stili için tıklatın</a:t>
            </a:r>
          </a:p>
        </p:txBody>
      </p:sp>
      <p:sp>
        <p:nvSpPr>
          <p:cNvPr id="3" name="İçerik Yer Tutucusu 2"/>
          <p:cNvSpPr>
            <a:spLocks noGrp="1"/>
          </p:cNvSpPr>
          <p:nvPr>
            <p:ph sz="half" idx="1"/>
          </p:nvPr>
        </p:nvSpPr>
        <p:spPr>
          <a:xfrm>
            <a:off x="1104900" y="1600200"/>
            <a:ext cx="4914900" cy="4571999"/>
          </a:xfrm>
        </p:spPr>
        <p:txBody>
          <a:bodyPr/>
          <a:lstStyle>
            <a:lvl5pPr latinLnBrk="0">
              <a:defRPr lang="tr-TR"/>
            </a:lvl5pPr>
            <a:lvl6pPr latinLnBrk="0">
              <a:defRPr lang="tr-TR"/>
            </a:lvl6pPr>
            <a:lvl7pPr latinLnBrk="0">
              <a:defRPr lang="tr-TR"/>
            </a:lvl7pPr>
            <a:lvl8pPr latinLnBrk="0">
              <a:defRPr lang="tr-TR"/>
            </a:lvl8pPr>
            <a:lvl9pPr latinLnBrk="0">
              <a:defRPr lang="tr-TR"/>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İçerik Yer Tutucusu 3"/>
          <p:cNvSpPr>
            <a:spLocks noGrp="1"/>
          </p:cNvSpPr>
          <p:nvPr>
            <p:ph sz="half" idx="2"/>
          </p:nvPr>
        </p:nvSpPr>
        <p:spPr>
          <a:xfrm>
            <a:off x="6172200" y="1600200"/>
            <a:ext cx="4914900" cy="4571999"/>
          </a:xfrm>
        </p:spPr>
        <p:txBody>
          <a:bodyPr/>
          <a:lstStyle>
            <a:lvl5pPr latinLnBrk="0">
              <a:defRPr lang="tr-TR"/>
            </a:lvl5pPr>
            <a:lvl6pPr latinLnBrk="0">
              <a:defRPr lang="tr-TR"/>
            </a:lvl6pPr>
            <a:lvl7pPr latinLnBrk="0">
              <a:defRPr lang="tr-TR"/>
            </a:lvl7pPr>
            <a:lvl8pPr latinLnBrk="0">
              <a:defRPr lang="tr-TR"/>
            </a:lvl8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5" name="Tarih Yer Tutucusu 4"/>
          <p:cNvSpPr>
            <a:spLocks noGrp="1"/>
          </p:cNvSpPr>
          <p:nvPr>
            <p:ph type="dt" sz="half" idx="10"/>
          </p:nvPr>
        </p:nvSpPr>
        <p:spPr/>
        <p:txBody>
          <a:bodyPr/>
          <a:lstStyle/>
          <a:p>
            <a:fld id="{402B9795-92DC-40DC-A1CA-9A4B349D7824}" type="datetimeFigureOut">
              <a:rPr lang="tr-TR"/>
              <a:pPr/>
              <a:t>15.09.2017</a:t>
            </a:fld>
            <a:endParaRPr lang="tr-TR" dirty="0"/>
          </a:p>
        </p:txBody>
      </p:sp>
      <p:sp>
        <p:nvSpPr>
          <p:cNvPr id="6" name="Alt 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0FF54DE5-C571-48E8-A5BC-B369434E2F44}" type="slidenum">
              <a:rPr lang="tr-TR" smtClean="0"/>
              <a:pPr/>
              <a:t>‹#›</a:t>
            </a:fld>
            <a:endParaRPr lang="tr-TR" dirty="0"/>
          </a:p>
        </p:txBody>
      </p:sp>
    </p:spTree>
    <p:extLst>
      <p:ext uri="{BB962C8B-B14F-4D97-AF65-F5344CB8AC3E}">
        <p14:creationId xmlns:p14="http://schemas.microsoft.com/office/powerpoint/2010/main" xmlns="" val="35277910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Asıl başlık stili için tıklatın</a:t>
            </a:r>
          </a:p>
        </p:txBody>
      </p:sp>
      <p:sp>
        <p:nvSpPr>
          <p:cNvPr id="3" name="Metin Yer Tutucusu 2"/>
          <p:cNvSpPr>
            <a:spLocks noGrp="1"/>
          </p:cNvSpPr>
          <p:nvPr>
            <p:ph type="body" idx="1"/>
          </p:nvPr>
        </p:nvSpPr>
        <p:spPr>
          <a:xfrm>
            <a:off x="1104900" y="1600200"/>
            <a:ext cx="4919472" cy="823912"/>
          </a:xfrm>
        </p:spPr>
        <p:txBody>
          <a:bodyPr anchor="b"/>
          <a:lstStyle>
            <a:lvl1pPr marL="0" indent="0" latinLnBrk="0">
              <a:spcBef>
                <a:spcPts val="0"/>
              </a:spcBef>
              <a:buNone/>
              <a:defRPr lang="tr-TR" sz="2400" b="1"/>
            </a:lvl1pPr>
            <a:lvl2pPr marL="457200" indent="0" latinLnBrk="0">
              <a:buNone/>
              <a:defRPr lang="tr-TR" sz="2000" b="1"/>
            </a:lvl2pPr>
            <a:lvl3pPr marL="914400" indent="0" latinLnBrk="0">
              <a:buNone/>
              <a:defRPr lang="tr-TR" sz="1800" b="1"/>
            </a:lvl3pPr>
            <a:lvl4pPr marL="1371600" indent="0" latinLnBrk="0">
              <a:buNone/>
              <a:defRPr lang="tr-TR" sz="1600" b="1"/>
            </a:lvl4pPr>
            <a:lvl5pPr marL="1828800" indent="0" latinLnBrk="0">
              <a:buNone/>
              <a:defRPr lang="tr-TR" sz="1600" b="1"/>
            </a:lvl5pPr>
            <a:lvl6pPr marL="2286000" indent="0" latinLnBrk="0">
              <a:buNone/>
              <a:defRPr lang="tr-TR" sz="1600" b="1"/>
            </a:lvl6pPr>
            <a:lvl7pPr marL="2743200" indent="0" latinLnBrk="0">
              <a:buNone/>
              <a:defRPr lang="tr-TR" sz="1600" b="1"/>
            </a:lvl7pPr>
            <a:lvl8pPr marL="3200400" indent="0" latinLnBrk="0">
              <a:buNone/>
              <a:defRPr lang="tr-TR" sz="1600" b="1"/>
            </a:lvl8pPr>
            <a:lvl9pPr marL="3657600" indent="0" latinLnBrk="0">
              <a:buNone/>
              <a:defRPr lang="tr-TR" sz="1600" b="1"/>
            </a:lvl9pPr>
          </a:lstStyle>
          <a:p>
            <a:pPr lvl="0"/>
            <a:r>
              <a:rPr lang="tr-TR" dirty="0"/>
              <a:t>Asıl metin stillerini düzenlemek için tıklatın</a:t>
            </a:r>
          </a:p>
        </p:txBody>
      </p:sp>
      <p:sp>
        <p:nvSpPr>
          <p:cNvPr id="4" name="İçerik Yer Tutucusu 3"/>
          <p:cNvSpPr>
            <a:spLocks noGrp="1"/>
          </p:cNvSpPr>
          <p:nvPr>
            <p:ph sz="half" idx="2"/>
          </p:nvPr>
        </p:nvSpPr>
        <p:spPr>
          <a:xfrm>
            <a:off x="1104900" y="2424112"/>
            <a:ext cx="4919472" cy="3748088"/>
          </a:xfrm>
        </p:spPr>
        <p:txBody>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5" name="Metin Yer Tutucusu 4"/>
          <p:cNvSpPr>
            <a:spLocks noGrp="1"/>
          </p:cNvSpPr>
          <p:nvPr>
            <p:ph type="body" sz="quarter" idx="3"/>
          </p:nvPr>
        </p:nvSpPr>
        <p:spPr>
          <a:xfrm>
            <a:off x="6166110" y="1600200"/>
            <a:ext cx="4919472" cy="823912"/>
          </a:xfrm>
        </p:spPr>
        <p:txBody>
          <a:bodyPr anchor="b"/>
          <a:lstStyle>
            <a:lvl1pPr marL="0" indent="0" latinLnBrk="0">
              <a:spcBef>
                <a:spcPts val="0"/>
              </a:spcBef>
              <a:buNone/>
              <a:defRPr lang="tr-TR" sz="2400" b="1"/>
            </a:lvl1pPr>
            <a:lvl2pPr marL="457200" indent="0" latinLnBrk="0">
              <a:buNone/>
              <a:defRPr lang="tr-TR" sz="2000" b="1"/>
            </a:lvl2pPr>
            <a:lvl3pPr marL="914400" indent="0" latinLnBrk="0">
              <a:buNone/>
              <a:defRPr lang="tr-TR" sz="1800" b="1"/>
            </a:lvl3pPr>
            <a:lvl4pPr marL="1371600" indent="0" latinLnBrk="0">
              <a:buNone/>
              <a:defRPr lang="tr-TR" sz="1600" b="1"/>
            </a:lvl4pPr>
            <a:lvl5pPr marL="1828800" indent="0" latinLnBrk="0">
              <a:buNone/>
              <a:defRPr lang="tr-TR" sz="1600" b="1"/>
            </a:lvl5pPr>
            <a:lvl6pPr marL="2286000" indent="0" latinLnBrk="0">
              <a:buNone/>
              <a:defRPr lang="tr-TR" sz="1600" b="1"/>
            </a:lvl6pPr>
            <a:lvl7pPr marL="2743200" indent="0" latinLnBrk="0">
              <a:buNone/>
              <a:defRPr lang="tr-TR" sz="1600" b="1"/>
            </a:lvl7pPr>
            <a:lvl8pPr marL="3200400" indent="0" latinLnBrk="0">
              <a:buNone/>
              <a:defRPr lang="tr-TR" sz="1600" b="1"/>
            </a:lvl8pPr>
            <a:lvl9pPr marL="3657600" indent="0" latinLnBrk="0">
              <a:buNone/>
              <a:defRPr lang="tr-TR" sz="1600" b="1"/>
            </a:lvl9pPr>
          </a:lstStyle>
          <a:p>
            <a:pPr lvl="0"/>
            <a:r>
              <a:rPr lang="tr-TR" dirty="0"/>
              <a:t>Asıl metin stillerini düzenlemek için tıklatın</a:t>
            </a:r>
          </a:p>
        </p:txBody>
      </p:sp>
      <p:sp>
        <p:nvSpPr>
          <p:cNvPr id="6" name="İçerik Yer Tutucusu 5"/>
          <p:cNvSpPr>
            <a:spLocks noGrp="1"/>
          </p:cNvSpPr>
          <p:nvPr>
            <p:ph sz="quarter" idx="4"/>
          </p:nvPr>
        </p:nvSpPr>
        <p:spPr>
          <a:xfrm>
            <a:off x="6166110" y="2424112"/>
            <a:ext cx="4919472" cy="3748088"/>
          </a:xfrm>
        </p:spPr>
        <p:txBody>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7" name="Tarih Yer Tutucusu 6"/>
          <p:cNvSpPr>
            <a:spLocks noGrp="1"/>
          </p:cNvSpPr>
          <p:nvPr>
            <p:ph type="dt" sz="half" idx="10"/>
          </p:nvPr>
        </p:nvSpPr>
        <p:spPr/>
        <p:txBody>
          <a:bodyPr/>
          <a:lstStyle/>
          <a:p>
            <a:fld id="{402B9795-92DC-40DC-A1CA-9A4B349D7824}" type="datetimeFigureOut">
              <a:rPr lang="tr-TR"/>
              <a:pPr/>
              <a:t>15.09.2017</a:t>
            </a:fld>
            <a:endParaRPr lang="tr-TR" dirty="0"/>
          </a:p>
        </p:txBody>
      </p:sp>
      <p:sp>
        <p:nvSpPr>
          <p:cNvPr id="8" name="Alt 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0FF54DE5-C571-48E8-A5BC-B369434E2F44}" type="slidenum">
              <a:rPr lang="tr-TR" smtClean="0"/>
              <a:pPr/>
              <a:t>‹#›</a:t>
            </a:fld>
            <a:endParaRPr lang="tr-TR" dirty="0"/>
          </a:p>
        </p:txBody>
      </p:sp>
    </p:spTree>
    <p:extLst>
      <p:ext uri="{BB962C8B-B14F-4D97-AF65-F5344CB8AC3E}">
        <p14:creationId xmlns:p14="http://schemas.microsoft.com/office/powerpoint/2010/main" xmlns="" val="39710161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Asıl başlık stili için tıklatın</a:t>
            </a:r>
          </a:p>
        </p:txBody>
      </p:sp>
      <p:sp>
        <p:nvSpPr>
          <p:cNvPr id="3" name="Tarih Yer Tutucusu 2"/>
          <p:cNvSpPr>
            <a:spLocks noGrp="1"/>
          </p:cNvSpPr>
          <p:nvPr>
            <p:ph type="dt" sz="half" idx="10"/>
          </p:nvPr>
        </p:nvSpPr>
        <p:spPr/>
        <p:txBody>
          <a:bodyPr/>
          <a:lstStyle/>
          <a:p>
            <a:fld id="{402B9795-92DC-40DC-A1CA-9A4B349D7824}" type="datetimeFigureOut">
              <a:rPr lang="tr-TR"/>
              <a:pPr/>
              <a:t>15.09.2017</a:t>
            </a:fld>
            <a:endParaRPr lang="tr-TR" dirty="0"/>
          </a:p>
        </p:txBody>
      </p:sp>
      <p:sp>
        <p:nvSpPr>
          <p:cNvPr id="4" name="Alt 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0FF54DE5-C571-48E8-A5BC-B369434E2F44}" type="slidenum">
              <a:rPr lang="tr-TR" smtClean="0"/>
              <a:pPr/>
              <a:t>‹#›</a:t>
            </a:fld>
            <a:endParaRPr lang="tr-TR" dirty="0"/>
          </a:p>
        </p:txBody>
      </p:sp>
    </p:spTree>
    <p:extLst>
      <p:ext uri="{BB962C8B-B14F-4D97-AF65-F5344CB8AC3E}">
        <p14:creationId xmlns:p14="http://schemas.microsoft.com/office/powerpoint/2010/main" xmlns="" val="17581115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a:lstStyle/>
          <a:p>
            <a:fld id="{402B9795-92DC-40DC-A1CA-9A4B349D7824}" type="datetimeFigureOut">
              <a:rPr lang="tr-TR"/>
              <a:pPr/>
              <a:t>15.09.2017</a:t>
            </a:fld>
            <a:endParaRPr lang="tr-TR" dirty="0"/>
          </a:p>
        </p:txBody>
      </p:sp>
      <p:sp>
        <p:nvSpPr>
          <p:cNvPr id="3" name="Alt 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0FF54DE5-C571-48E8-A5BC-B369434E2F44}" type="slidenum">
              <a:rPr lang="tr-TR" smtClean="0"/>
              <a:pPr/>
              <a:t>‹#›</a:t>
            </a:fld>
            <a:endParaRPr lang="tr-TR" dirty="0"/>
          </a:p>
        </p:txBody>
      </p:sp>
    </p:spTree>
    <p:extLst>
      <p:ext uri="{BB962C8B-B14F-4D97-AF65-F5344CB8AC3E}">
        <p14:creationId xmlns:p14="http://schemas.microsoft.com/office/powerpoint/2010/main" xmlns="" val="3024169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b"/>
          <a:lstStyle>
            <a:lvl1pPr latinLnBrk="0">
              <a:defRPr lang="tr-TR" sz="3200"/>
            </a:lvl1pPr>
          </a:lstStyle>
          <a:p>
            <a:r>
              <a:rPr lang="tr-TR" dirty="0"/>
              <a:t>Asıl başlık stili için tıklatın</a:t>
            </a:r>
          </a:p>
        </p:txBody>
      </p:sp>
      <p:sp>
        <p:nvSpPr>
          <p:cNvPr id="3" name="İçerik Yer Tutucusu 2"/>
          <p:cNvSpPr>
            <a:spLocks noGrp="1"/>
          </p:cNvSpPr>
          <p:nvPr>
            <p:ph idx="1"/>
          </p:nvPr>
        </p:nvSpPr>
        <p:spPr>
          <a:xfrm>
            <a:off x="5641848" y="1600199"/>
            <a:ext cx="5445252" cy="4572001"/>
          </a:xfrm>
        </p:spPr>
        <p:txBody>
          <a:bodyPr>
            <a:normAutofit/>
          </a:bodyPr>
          <a:lstStyle>
            <a:lvl1pPr latinLnBrk="0">
              <a:defRPr lang="tr-TR" sz="2000"/>
            </a:lvl1pPr>
            <a:lvl2pPr latinLnBrk="0">
              <a:defRPr lang="tr-TR" sz="1600"/>
            </a:lvl2pPr>
            <a:lvl3pPr latinLnBrk="0">
              <a:defRPr lang="tr-TR" sz="1600"/>
            </a:lvl3pPr>
            <a:lvl4pPr latinLnBrk="0">
              <a:defRPr lang="tr-TR" sz="1400"/>
            </a:lvl4pPr>
            <a:lvl5pPr latinLnBrk="0">
              <a:defRPr lang="tr-TR" sz="1400"/>
            </a:lvl5pPr>
            <a:lvl6pPr latinLnBrk="0">
              <a:defRPr lang="tr-TR" sz="1400"/>
            </a:lvl6pPr>
            <a:lvl7pPr latinLnBrk="0">
              <a:defRPr lang="tr-TR" sz="1400"/>
            </a:lvl7pPr>
            <a:lvl8pPr latinLnBrk="0">
              <a:defRPr lang="tr-TR" sz="1400"/>
            </a:lvl8pPr>
            <a:lvl9pPr latinLnBrk="0">
              <a:defRPr lang="tr-TR" sz="14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Metin Yer Tutucusu 3"/>
          <p:cNvSpPr>
            <a:spLocks noGrp="1"/>
          </p:cNvSpPr>
          <p:nvPr>
            <p:ph type="body" sz="half" idx="2"/>
          </p:nvPr>
        </p:nvSpPr>
        <p:spPr>
          <a:xfrm>
            <a:off x="1104900" y="1600200"/>
            <a:ext cx="4384548" cy="4572000"/>
          </a:xfrm>
        </p:spPr>
        <p:txBody>
          <a:bodyPr>
            <a:normAutofit/>
          </a:bodyPr>
          <a:lstStyle>
            <a:lvl1pPr marL="0" indent="0" latinLnBrk="0">
              <a:spcBef>
                <a:spcPts val="1200"/>
              </a:spcBef>
              <a:buNone/>
              <a:defRPr lang="tr-TR" sz="1800"/>
            </a:lvl1pPr>
            <a:lvl2pPr marL="457200" indent="0" latinLnBrk="0">
              <a:buNone/>
              <a:defRPr lang="tr-TR" sz="1400"/>
            </a:lvl2pPr>
            <a:lvl3pPr marL="914400" indent="0" latinLnBrk="0">
              <a:buNone/>
              <a:defRPr lang="tr-TR" sz="1200"/>
            </a:lvl3pPr>
            <a:lvl4pPr marL="1371600" indent="0" latinLnBrk="0">
              <a:buNone/>
              <a:defRPr lang="tr-TR" sz="1000"/>
            </a:lvl4pPr>
            <a:lvl5pPr marL="1828800" indent="0" latinLnBrk="0">
              <a:buNone/>
              <a:defRPr lang="tr-TR" sz="1000"/>
            </a:lvl5pPr>
            <a:lvl6pPr marL="2286000" indent="0" latinLnBrk="0">
              <a:buNone/>
              <a:defRPr lang="tr-TR" sz="1000"/>
            </a:lvl6pPr>
            <a:lvl7pPr marL="2743200" indent="0" latinLnBrk="0">
              <a:buNone/>
              <a:defRPr lang="tr-TR" sz="1000"/>
            </a:lvl7pPr>
            <a:lvl8pPr marL="3200400" indent="0" latinLnBrk="0">
              <a:buNone/>
              <a:defRPr lang="tr-TR" sz="1000"/>
            </a:lvl8pPr>
            <a:lvl9pPr marL="3657600" indent="0" latinLnBrk="0">
              <a:buNone/>
              <a:defRPr lang="tr-TR" sz="1000"/>
            </a:lvl9pPr>
          </a:lstStyle>
          <a:p>
            <a:pPr lvl="0"/>
            <a:r>
              <a:rPr lang="tr-TR" dirty="0"/>
              <a:t>Asıl metin stillerini düzenlemek için tıklatın</a:t>
            </a:r>
          </a:p>
        </p:txBody>
      </p:sp>
      <p:sp>
        <p:nvSpPr>
          <p:cNvPr id="5" name="Tarih Yer Tutucusu 4"/>
          <p:cNvSpPr>
            <a:spLocks noGrp="1"/>
          </p:cNvSpPr>
          <p:nvPr>
            <p:ph type="dt" sz="half" idx="10"/>
          </p:nvPr>
        </p:nvSpPr>
        <p:spPr/>
        <p:txBody>
          <a:bodyPr/>
          <a:lstStyle/>
          <a:p>
            <a:fld id="{402B9795-92DC-40DC-A1CA-9A4B349D7824}" type="datetimeFigureOut">
              <a:rPr lang="tr-TR"/>
              <a:pPr/>
              <a:t>15.09.2017</a:t>
            </a:fld>
            <a:endParaRPr lang="tr-TR" dirty="0"/>
          </a:p>
        </p:txBody>
      </p:sp>
      <p:sp>
        <p:nvSpPr>
          <p:cNvPr id="6" name="Alt 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0FF54DE5-C571-48E8-A5BC-B369434E2F44}" type="slidenum">
              <a:rPr lang="tr-TR" smtClean="0"/>
              <a:pPr/>
              <a:t>‹#›</a:t>
            </a:fld>
            <a:endParaRPr lang="tr-TR" dirty="0"/>
          </a:p>
        </p:txBody>
      </p:sp>
    </p:spTree>
    <p:extLst>
      <p:ext uri="{BB962C8B-B14F-4D97-AF65-F5344CB8AC3E}">
        <p14:creationId xmlns:p14="http://schemas.microsoft.com/office/powerpoint/2010/main" xmlns="" val="37697646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tr-TR" dirty="0"/>
              <a:t>Asıl başlık stili için tıklatın</a:t>
            </a:r>
          </a:p>
        </p:txBody>
      </p:sp>
      <p:sp>
        <p:nvSpPr>
          <p:cNvPr id="3" name="Metin Yer Tutucusu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a:p>
            <a:pPr lvl="5"/>
            <a:r>
              <a:rPr lang="tr-TR" dirty="0"/>
              <a:t>Altıncı düzey</a:t>
            </a:r>
          </a:p>
          <a:p>
            <a:pPr lvl="6"/>
            <a:r>
              <a:rPr lang="tr-TR" dirty="0"/>
              <a:t>Yedinci düzey</a:t>
            </a:r>
          </a:p>
          <a:p>
            <a:pPr lvl="7"/>
            <a:r>
              <a:rPr lang="tr-TR" dirty="0"/>
              <a:t>Sekizinci düzey</a:t>
            </a:r>
          </a:p>
          <a:p>
            <a:pPr lvl="8"/>
            <a:r>
              <a:rPr lang="tr-TR" dirty="0"/>
              <a:t>Dokuzuncu düzey</a:t>
            </a:r>
          </a:p>
        </p:txBody>
      </p:sp>
      <p:sp>
        <p:nvSpPr>
          <p:cNvPr id="4" name="Tarih Yer Tutucusu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latinLnBrk="0">
              <a:defRPr lang="tr-TR" sz="1200">
                <a:solidFill>
                  <a:schemeClr val="tx1">
                    <a:lumMod val="60000"/>
                    <a:lumOff val="40000"/>
                  </a:schemeClr>
                </a:solidFill>
              </a:defRPr>
            </a:lvl1pPr>
          </a:lstStyle>
          <a:p>
            <a:fld id="{402B9795-92DC-40DC-A1CA-9A4B349D7824}" type="datetimeFigureOut">
              <a:rPr lang="tr-TR"/>
              <a:pPr/>
              <a:t>15.09.2017</a:t>
            </a:fld>
            <a:endParaRPr lang="tr-TR" dirty="0"/>
          </a:p>
        </p:txBody>
      </p:sp>
      <p:sp>
        <p:nvSpPr>
          <p:cNvPr id="5" name="Alt Bilgi Yer Tutucusu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latinLnBrk="0">
              <a:defRPr lang="tr-TR" sz="1200">
                <a:solidFill>
                  <a:schemeClr val="tx1">
                    <a:lumMod val="60000"/>
                    <a:lumOff val="40000"/>
                  </a:schemeClr>
                </a:solidFill>
              </a:defRPr>
            </a:lvl1pPr>
          </a:lstStyle>
          <a:p>
            <a:endParaRPr lang="tr-TR" dirty="0"/>
          </a:p>
        </p:txBody>
      </p:sp>
      <p:sp>
        <p:nvSpPr>
          <p:cNvPr id="6" name="Slayt Numarası Yer Tutucusu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latinLnBrk="0">
              <a:defRPr lang="tr-TR" sz="1200">
                <a:solidFill>
                  <a:schemeClr val="tx1">
                    <a:lumMod val="60000"/>
                    <a:lumOff val="40000"/>
                  </a:schemeClr>
                </a:solidFill>
              </a:defRPr>
            </a:lvl1pPr>
          </a:lstStyle>
          <a:p>
            <a:fld id="{0FF54DE5-C571-48E8-A5BC-B369434E2F44}" type="slidenum">
              <a:rPr lang="tr-TR" smtClean="0"/>
              <a:pPr/>
              <a:t>‹#›</a:t>
            </a:fld>
            <a:endParaRPr lang="tr-TR" dirty="0"/>
          </a:p>
        </p:txBody>
      </p:sp>
      <p:grpSp>
        <p:nvGrpSpPr>
          <p:cNvPr id="15" name="Grup 14"/>
          <p:cNvGrpSpPr/>
          <p:nvPr/>
        </p:nvGrpSpPr>
        <p:grpSpPr>
          <a:xfrm>
            <a:off x="1103376" y="1219201"/>
            <a:ext cx="9985248" cy="84403"/>
            <a:chOff x="1073150" y="1219201"/>
            <a:chExt cx="10058400" cy="63125"/>
          </a:xfrm>
        </p:grpSpPr>
        <p:cxnSp>
          <p:nvCxnSpPr>
            <p:cNvPr id="13" name="Düz Bağlayıcı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Düz Bağlayıcı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lang="tr-T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lang="tr-T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lang="tr-T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lang="tr-T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lang="tr-T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lang="tr-T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lang="tr-T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lang="tr-T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lang="tr-T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lang="tr-TR" sz="1400" kern="1200">
          <a:solidFill>
            <a:schemeClr val="tx1"/>
          </a:solidFill>
          <a:latin typeface="+mn-lt"/>
          <a:ea typeface="+mn-ea"/>
          <a:cs typeface="+mn-cs"/>
        </a:defRPr>
      </a:lvl9pPr>
    </p:bodyStyle>
    <p:otherStyle>
      <a:defPPr>
        <a:defRPr lang="tr-TR"/>
      </a:defPPr>
      <a:lvl1pPr marL="0" algn="l" defTabSz="914400" rtl="0" eaLnBrk="1" latinLnBrk="0" hangingPunct="1">
        <a:defRPr lang="tr-TR" sz="1800" kern="1200">
          <a:solidFill>
            <a:schemeClr val="tx1"/>
          </a:solidFill>
          <a:latin typeface="+mn-lt"/>
          <a:ea typeface="+mn-ea"/>
          <a:cs typeface="+mn-cs"/>
        </a:defRPr>
      </a:lvl1pPr>
      <a:lvl2pPr marL="457200" algn="l" defTabSz="914400" rtl="0" eaLnBrk="1" latinLnBrk="0" hangingPunct="1">
        <a:defRPr lang="tr-TR" sz="1800" kern="1200">
          <a:solidFill>
            <a:schemeClr val="tx1"/>
          </a:solidFill>
          <a:latin typeface="+mn-lt"/>
          <a:ea typeface="+mn-ea"/>
          <a:cs typeface="+mn-cs"/>
        </a:defRPr>
      </a:lvl2pPr>
      <a:lvl3pPr marL="914400" algn="l" defTabSz="914400" rtl="0" eaLnBrk="1" latinLnBrk="0" hangingPunct="1">
        <a:defRPr lang="tr-TR" sz="1800" kern="1200">
          <a:solidFill>
            <a:schemeClr val="tx1"/>
          </a:solidFill>
          <a:latin typeface="+mn-lt"/>
          <a:ea typeface="+mn-ea"/>
          <a:cs typeface="+mn-cs"/>
        </a:defRPr>
      </a:lvl3pPr>
      <a:lvl4pPr marL="1371600" algn="l" defTabSz="914400" rtl="0" eaLnBrk="1" latinLnBrk="0" hangingPunct="1">
        <a:defRPr lang="tr-TR" sz="1800" kern="1200">
          <a:solidFill>
            <a:schemeClr val="tx1"/>
          </a:solidFill>
          <a:latin typeface="+mn-lt"/>
          <a:ea typeface="+mn-ea"/>
          <a:cs typeface="+mn-cs"/>
        </a:defRPr>
      </a:lvl4pPr>
      <a:lvl5pPr marL="1828800" algn="l" defTabSz="914400" rtl="0" eaLnBrk="1" latinLnBrk="0" hangingPunct="1">
        <a:defRPr lang="tr-TR" sz="1800" kern="1200">
          <a:solidFill>
            <a:schemeClr val="tx1"/>
          </a:solidFill>
          <a:latin typeface="+mn-lt"/>
          <a:ea typeface="+mn-ea"/>
          <a:cs typeface="+mn-cs"/>
        </a:defRPr>
      </a:lvl5pPr>
      <a:lvl6pPr marL="2286000" algn="l" defTabSz="914400" rtl="0" eaLnBrk="1" latinLnBrk="0" hangingPunct="1">
        <a:defRPr lang="tr-TR" sz="1800" kern="1200">
          <a:solidFill>
            <a:schemeClr val="tx1"/>
          </a:solidFill>
          <a:latin typeface="+mn-lt"/>
          <a:ea typeface="+mn-ea"/>
          <a:cs typeface="+mn-cs"/>
        </a:defRPr>
      </a:lvl6pPr>
      <a:lvl7pPr marL="2743200" algn="l" defTabSz="914400" rtl="0" eaLnBrk="1" latinLnBrk="0" hangingPunct="1">
        <a:defRPr lang="tr-TR" sz="1800" kern="1200">
          <a:solidFill>
            <a:schemeClr val="tx1"/>
          </a:solidFill>
          <a:latin typeface="+mn-lt"/>
          <a:ea typeface="+mn-ea"/>
          <a:cs typeface="+mn-cs"/>
        </a:defRPr>
      </a:lvl7pPr>
      <a:lvl8pPr marL="3200400" algn="l" defTabSz="914400" rtl="0" eaLnBrk="1" latinLnBrk="0" hangingPunct="1">
        <a:defRPr lang="tr-TR" sz="1800" kern="1200">
          <a:solidFill>
            <a:schemeClr val="tx1"/>
          </a:solidFill>
          <a:latin typeface="+mn-lt"/>
          <a:ea typeface="+mn-ea"/>
          <a:cs typeface="+mn-cs"/>
        </a:defRPr>
      </a:lvl8pPr>
      <a:lvl9pPr marL="3657600" algn="l" defTabSz="914400" rtl="0" eaLnBrk="1" latinLnBrk="0" hangingPunct="1">
        <a:defRPr lang="tr-T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elisenbeyin.ne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ctrTitle"/>
          </p:nvPr>
        </p:nvSpPr>
        <p:spPr>
          <a:xfrm>
            <a:off x="2503075" y="2589818"/>
            <a:ext cx="6724650" cy="1942622"/>
          </a:xfrm>
        </p:spPr>
        <p:txBody>
          <a:bodyPr anchor="ctr">
            <a:normAutofit/>
          </a:bodyPr>
          <a:lstStyle/>
          <a:p>
            <a:pPr algn="ctr"/>
            <a:r>
              <a:rPr lang="tr-TR" b="1" dirty="0" smtClean="0">
                <a:latin typeface="Calibri" panose="020F0502020204030204" pitchFamily="34" charset="0"/>
              </a:rPr>
              <a:t>TEKNOLOJİ VE TASARIM DERSİ</a:t>
            </a:r>
            <a:endParaRPr lang="tr-TR" b="1" dirty="0">
              <a:latin typeface="Calibri" panose="020F0502020204030204" pitchFamily="34" charset="0"/>
            </a:endParaRPr>
          </a:p>
        </p:txBody>
      </p:sp>
      <p:sp>
        <p:nvSpPr>
          <p:cNvPr id="7" name="Alt Başlık 6"/>
          <p:cNvSpPr>
            <a:spLocks noGrp="1"/>
          </p:cNvSpPr>
          <p:nvPr>
            <p:ph type="subTitle" idx="1"/>
          </p:nvPr>
        </p:nvSpPr>
        <p:spPr>
          <a:xfrm>
            <a:off x="1864756" y="4457103"/>
            <a:ext cx="8508954" cy="524800"/>
          </a:xfrm>
          <a:solidFill>
            <a:srgbClr val="FFFF99"/>
          </a:solidFill>
        </p:spPr>
        <p:txBody>
          <a:bodyPr>
            <a:noAutofit/>
          </a:bodyPr>
          <a:lstStyle/>
          <a:p>
            <a:pPr algn="ctr">
              <a:lnSpc>
                <a:spcPts val="3800"/>
              </a:lnSpc>
            </a:pPr>
            <a:r>
              <a:rPr lang="tr-TR" sz="2800" b="1" smtClean="0"/>
              <a:t>7.C.1. Mimari </a:t>
            </a:r>
            <a:r>
              <a:rPr lang="tr-TR" sz="2800" b="1" dirty="0" smtClean="0"/>
              <a:t>Tasarım</a:t>
            </a:r>
            <a:endParaRPr lang="tr-TR" sz="2800" b="1" dirty="0"/>
          </a:p>
          <a:p>
            <a:pPr algn="ctr">
              <a:lnSpc>
                <a:spcPts val="3800"/>
              </a:lnSpc>
            </a:pPr>
            <a:r>
              <a:rPr lang="tr-TR" sz="2800" dirty="0" smtClean="0"/>
              <a:t>Burdur İl Koordinatörleri</a:t>
            </a:r>
            <a:endParaRPr lang="tr-TR" sz="2800" b="1" dirty="0">
              <a:latin typeface="Calibri" panose="020F0502020204030204" pitchFamily="34" charset="0"/>
            </a:endParaRPr>
          </a:p>
        </p:txBody>
      </p:sp>
      <p:pic>
        <p:nvPicPr>
          <p:cNvPr id="5" name="Picture 4" descr="meb logo png ile ilgili gö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5051" y="2526809"/>
            <a:ext cx="1702214" cy="1707906"/>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Resim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877647" y="2589817"/>
            <a:ext cx="1826345" cy="1765211"/>
          </a:xfrm>
          <a:prstGeom prst="rect">
            <a:avLst/>
          </a:prstGeom>
        </p:spPr>
      </p:pic>
    </p:spTree>
    <p:extLst>
      <p:ext uri="{BB962C8B-B14F-4D97-AF65-F5344CB8AC3E}">
        <p14:creationId xmlns:p14="http://schemas.microsoft.com/office/powerpoint/2010/main" xmlns="" val="16521339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Mimari Tasarım</a:t>
            </a:r>
          </a:p>
        </p:txBody>
      </p:sp>
      <p:sp>
        <p:nvSpPr>
          <p:cNvPr id="4" name="Metin kutusu 3"/>
          <p:cNvSpPr txBox="1"/>
          <p:nvPr/>
        </p:nvSpPr>
        <p:spPr>
          <a:xfrm>
            <a:off x="914401" y="1506450"/>
            <a:ext cx="5667858" cy="1981248"/>
          </a:xfrm>
          <a:prstGeom prst="rect">
            <a:avLst/>
          </a:prstGeom>
          <a:noFill/>
        </p:spPr>
        <p:txBody>
          <a:bodyPr wrap="square" rtlCol="0">
            <a:spAutoFit/>
          </a:bodyPr>
          <a:lstStyle/>
          <a:p>
            <a:pPr>
              <a:lnSpc>
                <a:spcPct val="150000"/>
              </a:lnSpc>
            </a:pPr>
            <a:r>
              <a:rPr lang="tr-TR" sz="2100" dirty="0" smtClean="0">
                <a:latin typeface="Calibri" panose="020F0502020204030204" pitchFamily="34" charset="0"/>
              </a:rPr>
              <a:t>Şimdi sizde ormanlık bölge, dağlık bölge, çöl, kutup gibi farklı coğrafi/iklim koşullarına ve kişisel ihtiyaçlara uygun bir konut tasarlayınız. Tasarımlar çizim veya maket olabilir.</a:t>
            </a:r>
            <a:endParaRPr lang="tr-TR" sz="2100" dirty="0">
              <a:latin typeface="Calibri" panose="020F0502020204030204" pitchFamily="34" charset="0"/>
            </a:endParaRPr>
          </a:p>
        </p:txBody>
      </p:sp>
      <p:pic>
        <p:nvPicPr>
          <p:cNvPr id="8194" name="Picture 2" descr="C:\Users\MESUT TUZCU\Desktop\ev.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97116" y="4354233"/>
            <a:ext cx="3112623" cy="220331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8195" name="Picture 3" descr="C:\Users\MESUT TUZCU\Desktop\çiz ev.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38703" y="3597561"/>
            <a:ext cx="3957145" cy="3164943"/>
          </a:xfrm>
          <a:prstGeom prst="rect">
            <a:avLst/>
          </a:prstGeom>
          <a:noFill/>
          <a:extLst>
            <a:ext uri="{909E8E84-426E-40DD-AFC4-6F175D3DCCD1}">
              <a14:hiddenFill xmlns:a14="http://schemas.microsoft.com/office/drawing/2010/main" xmlns="">
                <a:solidFill>
                  <a:srgbClr val="FFFFFF"/>
                </a:solidFill>
              </a14:hiddenFill>
            </a:ext>
          </a:extLst>
        </p:spPr>
      </p:pic>
      <p:pic>
        <p:nvPicPr>
          <p:cNvPr id="8196" name="Picture 4" descr="C:\Users\MESUT TUZCU\Desktop\111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97116" y="1446930"/>
            <a:ext cx="3112622" cy="264572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xmlns="" val="3074471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3743977" y="1716051"/>
            <a:ext cx="470404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anose="020F0502020204030204" pitchFamily="34" charset="0"/>
              </a:rPr>
              <a:t>TEŞEKKÜRLER</a:t>
            </a:r>
            <a:r>
              <a:rPr lang="tr-TR"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anose="020F0502020204030204" pitchFamily="34" charset="0"/>
              </a:rPr>
              <a:t>…</a:t>
            </a:r>
          </a:p>
        </p:txBody>
      </p:sp>
      <p:sp>
        <p:nvSpPr>
          <p:cNvPr id="4" name="3 Metin kutusu"/>
          <p:cNvSpPr txBox="1"/>
          <p:nvPr/>
        </p:nvSpPr>
        <p:spPr>
          <a:xfrm>
            <a:off x="2951748" y="4940968"/>
            <a:ext cx="6242863" cy="430887"/>
          </a:xfrm>
          <a:prstGeom prst="rect">
            <a:avLst/>
          </a:prstGeom>
          <a:noFill/>
        </p:spPr>
        <p:txBody>
          <a:bodyPr wrap="none" rtlCol="0">
            <a:spAutoFit/>
          </a:bodyPr>
          <a:lstStyle/>
          <a:p>
            <a:r>
              <a:rPr lang="tr-TR" sz="2200" dirty="0" smtClean="0">
                <a:solidFill>
                  <a:srgbClr val="FF0000"/>
                </a:solidFill>
                <a:hlinkClick r:id="rId2"/>
              </a:rPr>
              <a:t>www.</a:t>
            </a:r>
            <a:r>
              <a:rPr lang="tr-TR" sz="2200" dirty="0" err="1" smtClean="0">
                <a:solidFill>
                  <a:srgbClr val="FF0000"/>
                </a:solidFill>
                <a:hlinkClick r:id="rId2"/>
              </a:rPr>
              <a:t>gelisenbeyin</a:t>
            </a:r>
            <a:r>
              <a:rPr lang="tr-TR" sz="2200" dirty="0" smtClean="0">
                <a:solidFill>
                  <a:srgbClr val="FF0000"/>
                </a:solidFill>
                <a:hlinkClick r:id="rId2"/>
              </a:rPr>
              <a:t>.net</a:t>
            </a:r>
            <a:r>
              <a:rPr lang="tr-TR" sz="2200" dirty="0" smtClean="0">
                <a:solidFill>
                  <a:srgbClr val="FF0000"/>
                </a:solidFill>
              </a:rPr>
              <a:t>  / gelişime dair ne varsa…</a:t>
            </a:r>
            <a:endParaRPr lang="tr-TR" sz="2200" dirty="0">
              <a:solidFill>
                <a:srgbClr val="FF0000"/>
              </a:solidFill>
            </a:endParaRPr>
          </a:p>
        </p:txBody>
      </p:sp>
      <p:pic>
        <p:nvPicPr>
          <p:cNvPr id="5" name="Picture 2" descr="C:\Users\Yahya\Desktop\gelisenbeyin.jpg"/>
          <p:cNvPicPr>
            <a:picLocks noChangeAspect="1" noChangeArrowheads="1"/>
          </p:cNvPicPr>
          <p:nvPr/>
        </p:nvPicPr>
        <p:blipFill>
          <a:blip r:embed="rId3" cstate="print"/>
          <a:srcRect/>
          <a:stretch>
            <a:fillRect/>
          </a:stretch>
        </p:blipFill>
        <p:spPr bwMode="auto">
          <a:xfrm>
            <a:off x="3785937" y="3181981"/>
            <a:ext cx="4426291" cy="1254876"/>
          </a:xfrm>
          <a:prstGeom prst="rect">
            <a:avLst/>
          </a:prstGeom>
          <a:noFill/>
        </p:spPr>
      </p:pic>
    </p:spTree>
    <p:extLst>
      <p:ext uri="{BB962C8B-B14F-4D97-AF65-F5344CB8AC3E}">
        <p14:creationId xmlns:p14="http://schemas.microsoft.com/office/powerpoint/2010/main" xmlns="" val="14312665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Mimari Tasarım</a:t>
            </a:r>
            <a:endParaRPr lang="tr-TR" dirty="0"/>
          </a:p>
        </p:txBody>
      </p:sp>
      <p:sp>
        <p:nvSpPr>
          <p:cNvPr id="3" name="Metin kutusu 2"/>
          <p:cNvSpPr txBox="1"/>
          <p:nvPr/>
        </p:nvSpPr>
        <p:spPr>
          <a:xfrm>
            <a:off x="1008990" y="1466185"/>
            <a:ext cx="3184634" cy="461665"/>
          </a:xfrm>
          <a:prstGeom prst="rect">
            <a:avLst/>
          </a:prstGeom>
          <a:noFill/>
        </p:spPr>
        <p:txBody>
          <a:bodyPr wrap="square" rtlCol="0">
            <a:spAutoFit/>
          </a:bodyPr>
          <a:lstStyle/>
          <a:p>
            <a:r>
              <a:rPr lang="tr-TR" sz="2400" b="1" dirty="0" smtClean="0">
                <a:latin typeface="Calibri" panose="020F0502020204030204" pitchFamily="34" charset="0"/>
              </a:rPr>
              <a:t>Mimari Tasarım Nedir?</a:t>
            </a:r>
            <a:endParaRPr lang="tr-TR" sz="2400" b="1" dirty="0">
              <a:latin typeface="Calibri" panose="020F0502020204030204" pitchFamily="34" charset="0"/>
            </a:endParaRPr>
          </a:p>
        </p:txBody>
      </p:sp>
      <p:sp>
        <p:nvSpPr>
          <p:cNvPr id="5" name="Metin kutusu 4"/>
          <p:cNvSpPr txBox="1"/>
          <p:nvPr/>
        </p:nvSpPr>
        <p:spPr>
          <a:xfrm>
            <a:off x="1024756" y="2017980"/>
            <a:ext cx="8939051" cy="400110"/>
          </a:xfrm>
          <a:prstGeom prst="rect">
            <a:avLst/>
          </a:prstGeom>
          <a:noFill/>
        </p:spPr>
        <p:txBody>
          <a:bodyPr wrap="square" rtlCol="0">
            <a:spAutoFit/>
          </a:bodyPr>
          <a:lstStyle/>
          <a:p>
            <a:r>
              <a:rPr lang="tr-TR" sz="2000" dirty="0" smtClean="0">
                <a:latin typeface="Calibri" panose="020F0502020204030204" pitchFamily="34" charset="0"/>
              </a:rPr>
              <a:t>Mimari Tasarım eylemi, barınma ihtiyacı ile başlayan mekan yaratma sürecidir.</a:t>
            </a:r>
            <a:endParaRPr lang="tr-TR" sz="2000" dirty="0">
              <a:latin typeface="Calibri" panose="020F0502020204030204" pitchFamily="34" charset="0"/>
            </a:endParaRPr>
          </a:p>
        </p:txBody>
      </p:sp>
      <p:pic>
        <p:nvPicPr>
          <p:cNvPr id="1028" name="Picture 4" descr="C:\Users\MESUT TUZCU\Desktop\bina-tasarimi.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98866" y="3242444"/>
            <a:ext cx="2089230" cy="2770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0" name="Picture 6" descr="C:\Users\MESUT TUZCU\Desktop\ahşap.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65139" y="3242445"/>
            <a:ext cx="3799923" cy="27642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6" name="Picture 2" descr="C:\Users\MESUT TUZCU\Desktop\mağara ev.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82862" y="3242445"/>
            <a:ext cx="3685622" cy="27642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38375110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Mimari Tasarım</a:t>
            </a:r>
          </a:p>
        </p:txBody>
      </p:sp>
      <p:sp>
        <p:nvSpPr>
          <p:cNvPr id="3" name="Metin kutusu 2"/>
          <p:cNvSpPr txBox="1"/>
          <p:nvPr/>
        </p:nvSpPr>
        <p:spPr>
          <a:xfrm>
            <a:off x="1008992" y="1576552"/>
            <a:ext cx="9774621" cy="707886"/>
          </a:xfrm>
          <a:prstGeom prst="rect">
            <a:avLst/>
          </a:prstGeom>
          <a:noFill/>
        </p:spPr>
        <p:txBody>
          <a:bodyPr wrap="square" rtlCol="0">
            <a:spAutoFit/>
          </a:bodyPr>
          <a:lstStyle/>
          <a:p>
            <a:r>
              <a:rPr lang="tr-TR" sz="2000" dirty="0" smtClean="0">
                <a:latin typeface="Calibri" panose="020F0502020204030204" pitchFamily="34" charset="0"/>
              </a:rPr>
              <a:t>İşlevsel farklılıklar  mimari tasarımda yapısal farklılıklara yol açmaktadır. Yani mimari tasarımımızı görülecek işe uygun olarak tasarlarız.</a:t>
            </a:r>
            <a:endParaRPr lang="tr-TR" sz="2000" dirty="0">
              <a:latin typeface="Calibri" panose="020F0502020204030204" pitchFamily="34" charset="0"/>
            </a:endParaRPr>
          </a:p>
        </p:txBody>
      </p:sp>
      <p:sp>
        <p:nvSpPr>
          <p:cNvPr id="4" name="Metin kutusu 3"/>
          <p:cNvSpPr txBox="1"/>
          <p:nvPr/>
        </p:nvSpPr>
        <p:spPr>
          <a:xfrm>
            <a:off x="1135118" y="2490949"/>
            <a:ext cx="5234151" cy="4878259"/>
          </a:xfrm>
          <a:prstGeom prst="rect">
            <a:avLst/>
          </a:prstGeom>
          <a:noFill/>
        </p:spPr>
        <p:txBody>
          <a:bodyPr wrap="square" rtlCol="0">
            <a:spAutoFit/>
          </a:bodyPr>
          <a:lstStyle/>
          <a:p>
            <a:r>
              <a:rPr lang="tr-TR" sz="2000" i="1" dirty="0" smtClean="0">
                <a:latin typeface="Calibri" panose="020F0502020204030204" pitchFamily="34" charset="0"/>
              </a:rPr>
              <a:t>Örneğin; </a:t>
            </a:r>
          </a:p>
          <a:p>
            <a:pPr marL="342900" indent="-342900">
              <a:buFont typeface="Arial" panose="020B0604020202020204" pitchFamily="34" charset="0"/>
              <a:buChar char="•"/>
            </a:pPr>
            <a:r>
              <a:rPr lang="tr-TR" sz="2000" dirty="0" smtClean="0">
                <a:latin typeface="Calibri" panose="020F0502020204030204" pitchFamily="34" charset="0"/>
              </a:rPr>
              <a:t>Sinema salonu,</a:t>
            </a:r>
          </a:p>
          <a:p>
            <a:pPr marL="342900" indent="-342900">
              <a:buFont typeface="Arial" panose="020B0604020202020204" pitchFamily="34" charset="0"/>
              <a:buChar char="•"/>
            </a:pPr>
            <a:r>
              <a:rPr lang="tr-TR" sz="2000" dirty="0" smtClean="0">
                <a:latin typeface="Calibri" panose="020F0502020204030204" pitchFamily="34" charset="0"/>
              </a:rPr>
              <a:t>Konferans salonu,</a:t>
            </a:r>
          </a:p>
          <a:p>
            <a:pPr marL="342900" indent="-342900">
              <a:buFont typeface="Arial" panose="020B0604020202020204" pitchFamily="34" charset="0"/>
              <a:buChar char="•"/>
            </a:pPr>
            <a:r>
              <a:rPr lang="tr-TR" sz="2000" dirty="0" smtClean="0">
                <a:latin typeface="Calibri" panose="020F0502020204030204" pitchFamily="34" charset="0"/>
              </a:rPr>
              <a:t>Mahkeme salonu,</a:t>
            </a:r>
          </a:p>
          <a:p>
            <a:pPr marL="342900" indent="-342900">
              <a:buFont typeface="Arial" panose="020B0604020202020204" pitchFamily="34" charset="0"/>
              <a:buChar char="•"/>
            </a:pPr>
            <a:r>
              <a:rPr lang="tr-TR" sz="2000" dirty="0" smtClean="0">
                <a:latin typeface="Calibri" panose="020F0502020204030204" pitchFamily="34" charset="0"/>
              </a:rPr>
              <a:t>Müze,</a:t>
            </a:r>
          </a:p>
          <a:p>
            <a:pPr marL="342900" indent="-342900">
              <a:buFont typeface="Arial" panose="020B0604020202020204" pitchFamily="34" charset="0"/>
              <a:buChar char="•"/>
            </a:pPr>
            <a:r>
              <a:rPr lang="tr-TR" sz="2000" dirty="0" smtClean="0">
                <a:latin typeface="Calibri" panose="020F0502020204030204" pitchFamily="34" charset="0"/>
              </a:rPr>
              <a:t>Tiyatro,</a:t>
            </a:r>
          </a:p>
          <a:p>
            <a:pPr marL="342900" indent="-342900">
              <a:buFont typeface="Arial" panose="020B0604020202020204" pitchFamily="34" charset="0"/>
              <a:buChar char="•"/>
            </a:pPr>
            <a:r>
              <a:rPr lang="tr-TR" sz="2000" dirty="0" smtClean="0">
                <a:latin typeface="Calibri" panose="020F0502020204030204" pitchFamily="34" charset="0"/>
              </a:rPr>
              <a:t>Spor salonu,</a:t>
            </a:r>
          </a:p>
          <a:p>
            <a:pPr marL="342900" indent="-342900">
              <a:buFont typeface="Arial" panose="020B0604020202020204" pitchFamily="34" charset="0"/>
              <a:buChar char="•"/>
            </a:pPr>
            <a:r>
              <a:rPr lang="tr-TR" sz="2000" dirty="0" smtClean="0">
                <a:latin typeface="Calibri" panose="020F0502020204030204" pitchFamily="34" charset="0"/>
              </a:rPr>
              <a:t>Cami vb. </a:t>
            </a:r>
          </a:p>
          <a:p>
            <a:pPr>
              <a:spcBef>
                <a:spcPts val="1200"/>
              </a:spcBef>
            </a:pPr>
            <a:r>
              <a:rPr lang="tr-TR" sz="2000" dirty="0" smtClean="0">
                <a:latin typeface="Calibri" panose="020F0502020204030204" pitchFamily="34" charset="0"/>
              </a:rPr>
              <a:t>yapıların her birinin işlevsel (gördüğü iş) farklılıklarından dolayı mimari tasarımlarında yapısal farklılıklar vardır. Mesela; </a:t>
            </a:r>
            <a:r>
              <a:rPr lang="tr-TR" sz="2000" dirty="0" err="1" smtClean="0">
                <a:latin typeface="Calibri" panose="020F0502020204030204" pitchFamily="34" charset="0"/>
              </a:rPr>
              <a:t>tiyatro’da</a:t>
            </a:r>
            <a:r>
              <a:rPr lang="tr-TR" sz="2000" dirty="0" smtClean="0">
                <a:latin typeface="Calibri" panose="020F0502020204030204" pitchFamily="34" charset="0"/>
              </a:rPr>
              <a:t> sahne ve izleyiciler için koltuklar vardır.</a:t>
            </a:r>
          </a:p>
          <a:p>
            <a:pPr>
              <a:spcBef>
                <a:spcPts val="3000"/>
              </a:spcBef>
            </a:pPr>
            <a:endParaRPr lang="tr-TR" dirty="0" smtClean="0"/>
          </a:p>
          <a:p>
            <a:endParaRPr lang="tr-TR" dirty="0"/>
          </a:p>
        </p:txBody>
      </p:sp>
      <p:pic>
        <p:nvPicPr>
          <p:cNvPr id="1026" name="Picture 2" descr="C:\Users\MESUT TUZCU\Desktop\tiyatro salonu.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83162" y="2711661"/>
            <a:ext cx="4962596" cy="33107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643266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Mimari Tasarım</a:t>
            </a:r>
          </a:p>
        </p:txBody>
      </p:sp>
      <p:sp>
        <p:nvSpPr>
          <p:cNvPr id="4" name="Metin kutusu 3"/>
          <p:cNvSpPr txBox="1"/>
          <p:nvPr/>
        </p:nvSpPr>
        <p:spPr>
          <a:xfrm>
            <a:off x="1024757" y="1686910"/>
            <a:ext cx="9995338" cy="1292662"/>
          </a:xfrm>
          <a:prstGeom prst="rect">
            <a:avLst/>
          </a:prstGeom>
          <a:noFill/>
        </p:spPr>
        <p:txBody>
          <a:bodyPr wrap="square" rtlCol="0">
            <a:spAutoFit/>
          </a:bodyPr>
          <a:lstStyle/>
          <a:p>
            <a:pPr>
              <a:lnSpc>
                <a:spcPct val="150000"/>
              </a:lnSpc>
            </a:pPr>
            <a:r>
              <a:rPr lang="tr-TR" sz="2000" dirty="0" smtClean="0">
                <a:latin typeface="Calibri" panose="020F0502020204030204" pitchFamily="34" charset="0"/>
              </a:rPr>
              <a:t>Yada kapalı spor salonlarının tavan yüksekliği evimizin tavan yüksekliği ile aynı mıdır?</a:t>
            </a:r>
          </a:p>
          <a:p>
            <a:pPr marL="285750" indent="-285750">
              <a:lnSpc>
                <a:spcPct val="150000"/>
              </a:lnSpc>
              <a:buFont typeface="Wingdings" panose="05000000000000000000" pitchFamily="2" charset="2"/>
              <a:buChar char="ü"/>
            </a:pPr>
            <a:r>
              <a:rPr lang="tr-TR" sz="2000" dirty="0" smtClean="0">
                <a:latin typeface="Calibri" panose="020F0502020204030204" pitchFamily="34" charset="0"/>
              </a:rPr>
              <a:t>Hayır</a:t>
            </a:r>
          </a:p>
          <a:p>
            <a:endParaRPr lang="tr-TR" dirty="0"/>
          </a:p>
        </p:txBody>
      </p:sp>
      <p:pic>
        <p:nvPicPr>
          <p:cNvPr id="2050" name="Picture 2" descr="C:\Users\MESUT TUZCU\Desktop\spor salonu.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61365" y="2945724"/>
            <a:ext cx="4631545" cy="307670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3" name="Metin kutusu 2"/>
          <p:cNvSpPr txBox="1"/>
          <p:nvPr/>
        </p:nvSpPr>
        <p:spPr>
          <a:xfrm>
            <a:off x="1024757" y="2932382"/>
            <a:ext cx="5754414" cy="2862322"/>
          </a:xfrm>
          <a:prstGeom prst="rect">
            <a:avLst/>
          </a:prstGeom>
          <a:noFill/>
        </p:spPr>
        <p:txBody>
          <a:bodyPr wrap="square" rtlCol="0">
            <a:spAutoFit/>
          </a:bodyPr>
          <a:lstStyle/>
          <a:p>
            <a:pPr>
              <a:lnSpc>
                <a:spcPct val="150000"/>
              </a:lnSpc>
            </a:pPr>
            <a:r>
              <a:rPr lang="tr-TR" sz="2000" dirty="0">
                <a:latin typeface="Calibri" panose="020F0502020204030204" pitchFamily="34" charset="0"/>
              </a:rPr>
              <a:t>Peki Neden?</a:t>
            </a:r>
          </a:p>
          <a:p>
            <a:pPr marL="285750" indent="-285750">
              <a:lnSpc>
                <a:spcPct val="150000"/>
              </a:lnSpc>
              <a:buFont typeface="Wingdings" panose="05000000000000000000" pitchFamily="2" charset="2"/>
              <a:buChar char="ü"/>
            </a:pPr>
            <a:r>
              <a:rPr lang="tr-TR" sz="2000" dirty="0">
                <a:latin typeface="Calibri" panose="020F0502020204030204" pitchFamily="34" charset="0"/>
              </a:rPr>
              <a:t>Gerçekleştirilecek spor faaliyetine göre tavan yüksekliği farklılık gösterebilir.                 </a:t>
            </a:r>
            <a:r>
              <a:rPr lang="tr-TR" sz="2000" dirty="0" smtClean="0">
                <a:latin typeface="Calibri" panose="020F0502020204030204" pitchFamily="34" charset="0"/>
              </a:rPr>
              <a:t>                        Örneğin; </a:t>
            </a:r>
            <a:r>
              <a:rPr lang="tr-TR" sz="2000" dirty="0">
                <a:latin typeface="Calibri" panose="020F0502020204030204" pitchFamily="34" charset="0"/>
              </a:rPr>
              <a:t>basketbol için kapalı spor salonlarının zeminden tavana kadar olan yüksekliğin en az 7 metre olması gerekir.</a:t>
            </a:r>
          </a:p>
        </p:txBody>
      </p:sp>
    </p:spTree>
    <p:extLst>
      <p:ext uri="{BB962C8B-B14F-4D97-AF65-F5344CB8AC3E}">
        <p14:creationId xmlns:p14="http://schemas.microsoft.com/office/powerpoint/2010/main" xmlns="" val="20495181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Mimari Tasarım</a:t>
            </a:r>
          </a:p>
        </p:txBody>
      </p:sp>
      <p:sp>
        <p:nvSpPr>
          <p:cNvPr id="4" name="Metin kutusu 3"/>
          <p:cNvSpPr txBox="1"/>
          <p:nvPr/>
        </p:nvSpPr>
        <p:spPr>
          <a:xfrm>
            <a:off x="1040524" y="1458336"/>
            <a:ext cx="9348952" cy="707886"/>
          </a:xfrm>
          <a:prstGeom prst="rect">
            <a:avLst/>
          </a:prstGeom>
          <a:noFill/>
        </p:spPr>
        <p:txBody>
          <a:bodyPr wrap="square" rtlCol="0">
            <a:spAutoFit/>
          </a:bodyPr>
          <a:lstStyle/>
          <a:p>
            <a:pPr>
              <a:spcBef>
                <a:spcPts val="1800"/>
              </a:spcBef>
            </a:pPr>
            <a:r>
              <a:rPr lang="tr-TR" sz="2000" dirty="0" smtClean="0">
                <a:latin typeface="Calibri" panose="020F0502020204030204" pitchFamily="34" charset="0"/>
              </a:rPr>
              <a:t>Okul ve hastane gibi farklı işlevi olan iki binayı karşılaştıracak olursak, yapıların işlevlerinin tasarımı nedenli etkilediğini daha net görebiliriz</a:t>
            </a:r>
            <a:r>
              <a:rPr lang="tr-TR" dirty="0" smtClean="0"/>
              <a:t>.</a:t>
            </a:r>
            <a:endParaRPr lang="tr-TR" dirty="0"/>
          </a:p>
        </p:txBody>
      </p:sp>
      <p:pic>
        <p:nvPicPr>
          <p:cNvPr id="3074" name="Picture 2" descr="C:\Users\MESUT TUZCU\Desktop\TOKI-okul-projeleri.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2410" y="2379439"/>
            <a:ext cx="4737646" cy="2309603"/>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C:\Users\MESUT TUZCU\Desktop\hastane_proj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15225" y="2379438"/>
            <a:ext cx="4041807" cy="230960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Metin kutusu 4"/>
          <p:cNvSpPr txBox="1"/>
          <p:nvPr/>
        </p:nvSpPr>
        <p:spPr>
          <a:xfrm>
            <a:off x="646387" y="4792706"/>
            <a:ext cx="5470634" cy="2031325"/>
          </a:xfrm>
          <a:prstGeom prst="rect">
            <a:avLst/>
          </a:prstGeom>
          <a:noFill/>
        </p:spPr>
        <p:txBody>
          <a:bodyPr wrap="square" rtlCol="0">
            <a:spAutoFit/>
          </a:bodyPr>
          <a:lstStyle/>
          <a:p>
            <a:pPr marL="285750" indent="-285750">
              <a:buFont typeface="Arial" panose="020B0604020202020204" pitchFamily="34" charset="0"/>
              <a:buChar char="•"/>
            </a:pPr>
            <a:r>
              <a:rPr lang="tr-TR" dirty="0" smtClean="0">
                <a:latin typeface="Calibri" panose="020F0502020204030204" pitchFamily="34" charset="0"/>
              </a:rPr>
              <a:t>Eğitimlerin verildiği derslikler vardır.</a:t>
            </a:r>
          </a:p>
          <a:p>
            <a:pPr marL="285750" indent="-285750">
              <a:buFont typeface="Arial" panose="020B0604020202020204" pitchFamily="34" charset="0"/>
              <a:buChar char="•"/>
            </a:pPr>
            <a:r>
              <a:rPr lang="tr-TR" dirty="0" smtClean="0">
                <a:latin typeface="Calibri" panose="020F0502020204030204" pitchFamily="34" charset="0"/>
              </a:rPr>
              <a:t>Spor salonları, bahçe, sahalar vb. vardır.</a:t>
            </a:r>
          </a:p>
          <a:p>
            <a:pPr marL="285750" indent="-285750">
              <a:buFont typeface="Arial" panose="020B0604020202020204" pitchFamily="34" charset="0"/>
              <a:buChar char="•"/>
            </a:pPr>
            <a:r>
              <a:rPr lang="tr-TR" dirty="0" smtClean="0">
                <a:latin typeface="Calibri" panose="020F0502020204030204" pitchFamily="34" charset="0"/>
              </a:rPr>
              <a:t>Eğitici laboratuvarlar vardır.</a:t>
            </a:r>
          </a:p>
          <a:p>
            <a:pPr marL="285750" indent="-285750">
              <a:buFont typeface="Arial" panose="020B0604020202020204" pitchFamily="34" charset="0"/>
              <a:buChar char="•"/>
            </a:pPr>
            <a:r>
              <a:rPr lang="tr-TR" dirty="0" smtClean="0">
                <a:latin typeface="Calibri" panose="020F0502020204030204" pitchFamily="34" charset="0"/>
              </a:rPr>
              <a:t>Ortak kullanım tuvaletler vardır.</a:t>
            </a:r>
          </a:p>
          <a:p>
            <a:pPr marL="285750" indent="-285750">
              <a:buFont typeface="Arial" panose="020B0604020202020204" pitchFamily="34" charset="0"/>
              <a:buChar char="•"/>
            </a:pPr>
            <a:r>
              <a:rPr lang="tr-TR" dirty="0" smtClean="0">
                <a:latin typeface="Calibri" panose="020F0502020204030204" pitchFamily="34" charset="0"/>
              </a:rPr>
              <a:t>Öğrenci ve öğretmen girişi vardır. Girişler öğrencilerin rahatlıkla girip çıkabileceği şekilde tasarlanmıştır.</a:t>
            </a:r>
          </a:p>
          <a:p>
            <a:pPr marL="285750" indent="-285750">
              <a:buFont typeface="Arial" panose="020B0604020202020204" pitchFamily="34" charset="0"/>
              <a:buChar char="•"/>
            </a:pPr>
            <a:endParaRPr lang="tr-TR" dirty="0"/>
          </a:p>
        </p:txBody>
      </p:sp>
      <p:sp>
        <p:nvSpPr>
          <p:cNvPr id="8" name="Metin kutusu 7"/>
          <p:cNvSpPr txBox="1"/>
          <p:nvPr/>
        </p:nvSpPr>
        <p:spPr>
          <a:xfrm>
            <a:off x="6416563" y="4761167"/>
            <a:ext cx="5517931" cy="2308324"/>
          </a:xfrm>
          <a:prstGeom prst="rect">
            <a:avLst/>
          </a:prstGeom>
          <a:noFill/>
        </p:spPr>
        <p:txBody>
          <a:bodyPr wrap="square" rtlCol="0">
            <a:spAutoFit/>
          </a:bodyPr>
          <a:lstStyle/>
          <a:p>
            <a:pPr marL="285750" indent="-285750">
              <a:buFont typeface="Arial" panose="020B0604020202020204" pitchFamily="34" charset="0"/>
              <a:buChar char="•"/>
            </a:pPr>
            <a:r>
              <a:rPr lang="tr-TR" dirty="0" smtClean="0">
                <a:latin typeface="Calibri" panose="020F0502020204030204" pitchFamily="34" charset="0"/>
              </a:rPr>
              <a:t>Hasta odaları,  ameliyathane vb. vardır.</a:t>
            </a:r>
          </a:p>
          <a:p>
            <a:pPr marL="285750" indent="-285750">
              <a:buFont typeface="Arial" panose="020B0604020202020204" pitchFamily="34" charset="0"/>
              <a:buChar char="•"/>
            </a:pPr>
            <a:r>
              <a:rPr lang="tr-TR" dirty="0" smtClean="0">
                <a:latin typeface="Calibri" panose="020F0502020204030204" pitchFamily="34" charset="0"/>
              </a:rPr>
              <a:t>Bekleme mekanları, bahçe, otopark </a:t>
            </a:r>
            <a:r>
              <a:rPr lang="tr-TR" dirty="0">
                <a:latin typeface="Calibri" panose="020F0502020204030204" pitchFamily="34" charset="0"/>
              </a:rPr>
              <a:t>.(Bazı hastanelerde helikopter </a:t>
            </a:r>
            <a:r>
              <a:rPr lang="tr-TR" dirty="0" smtClean="0">
                <a:latin typeface="Calibri" panose="020F0502020204030204" pitchFamily="34" charset="0"/>
              </a:rPr>
              <a:t>pisti) vb. vardır.</a:t>
            </a:r>
          </a:p>
          <a:p>
            <a:pPr marL="285750" indent="-285750">
              <a:buFont typeface="Arial" panose="020B0604020202020204" pitchFamily="34" charset="0"/>
              <a:buChar char="•"/>
            </a:pPr>
            <a:r>
              <a:rPr lang="tr-TR" dirty="0" smtClean="0">
                <a:latin typeface="Calibri" panose="020F0502020204030204" pitchFamily="34" charset="0"/>
              </a:rPr>
              <a:t>Tahlil laboratuvarları vardır.</a:t>
            </a:r>
          </a:p>
          <a:p>
            <a:pPr marL="285750" indent="-285750">
              <a:buFont typeface="Arial" panose="020B0604020202020204" pitchFamily="34" charset="0"/>
              <a:buChar char="•"/>
            </a:pPr>
            <a:r>
              <a:rPr lang="tr-TR" dirty="0" smtClean="0">
                <a:latin typeface="Calibri" panose="020F0502020204030204" pitchFamily="34" charset="0"/>
              </a:rPr>
              <a:t>Ortak kullanım ve hasta tuvaletleri vardır.</a:t>
            </a:r>
          </a:p>
          <a:p>
            <a:pPr marL="285750" indent="-285750">
              <a:buFont typeface="Arial" panose="020B0604020202020204" pitchFamily="34" charset="0"/>
              <a:buChar char="•"/>
            </a:pPr>
            <a:r>
              <a:rPr lang="tr-TR" dirty="0" smtClean="0">
                <a:latin typeface="Calibri" panose="020F0502020204030204" pitchFamily="34" charset="0"/>
              </a:rPr>
              <a:t>Hasta, ziyaretçi ve Acil girişler vardır. Girişler hastaların rahatlıkla girip çıkabileceği şekilde tasarlanmıştır.</a:t>
            </a:r>
          </a:p>
          <a:p>
            <a:pPr marL="285750" indent="-285750">
              <a:buFont typeface="Arial" panose="020B0604020202020204" pitchFamily="34" charset="0"/>
              <a:buChar char="•"/>
            </a:pPr>
            <a:endParaRPr lang="tr-TR" dirty="0" smtClean="0"/>
          </a:p>
        </p:txBody>
      </p:sp>
    </p:spTree>
    <p:extLst>
      <p:ext uri="{BB962C8B-B14F-4D97-AF65-F5344CB8AC3E}">
        <p14:creationId xmlns:p14="http://schemas.microsoft.com/office/powerpoint/2010/main" xmlns="" val="1375439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Mimari Tasarım</a:t>
            </a:r>
          </a:p>
        </p:txBody>
      </p:sp>
      <p:sp>
        <p:nvSpPr>
          <p:cNvPr id="4" name="Metin kutusu 3"/>
          <p:cNvSpPr txBox="1"/>
          <p:nvPr/>
        </p:nvSpPr>
        <p:spPr>
          <a:xfrm>
            <a:off x="882862" y="1466189"/>
            <a:ext cx="8182303" cy="430887"/>
          </a:xfrm>
          <a:prstGeom prst="rect">
            <a:avLst/>
          </a:prstGeom>
          <a:noFill/>
        </p:spPr>
        <p:txBody>
          <a:bodyPr wrap="square" rtlCol="0">
            <a:spAutoFit/>
          </a:bodyPr>
          <a:lstStyle/>
          <a:p>
            <a:r>
              <a:rPr lang="tr-TR" sz="2200" b="1" dirty="0" smtClean="0">
                <a:latin typeface="Calibri" panose="020F0502020204030204" pitchFamily="34" charset="0"/>
              </a:rPr>
              <a:t>Mimari yapılarla hayat biçimi arasında nasıl bir ilişki vardır?</a:t>
            </a:r>
            <a:endParaRPr lang="tr-TR" sz="2200" b="1" dirty="0">
              <a:latin typeface="Calibri" panose="020F0502020204030204" pitchFamily="34" charset="0"/>
            </a:endParaRPr>
          </a:p>
        </p:txBody>
      </p:sp>
      <p:sp>
        <p:nvSpPr>
          <p:cNvPr id="5" name="Metin kutusu 4"/>
          <p:cNvSpPr txBox="1"/>
          <p:nvPr/>
        </p:nvSpPr>
        <p:spPr>
          <a:xfrm>
            <a:off x="882862" y="1891855"/>
            <a:ext cx="11157337" cy="1015663"/>
          </a:xfrm>
          <a:prstGeom prst="rect">
            <a:avLst/>
          </a:prstGeom>
          <a:noFill/>
        </p:spPr>
        <p:txBody>
          <a:bodyPr wrap="square" rtlCol="0">
            <a:spAutoFit/>
          </a:bodyPr>
          <a:lstStyle/>
          <a:p>
            <a:pPr>
              <a:lnSpc>
                <a:spcPct val="150000"/>
              </a:lnSpc>
              <a:spcBef>
                <a:spcPts val="1200"/>
              </a:spcBef>
            </a:pPr>
            <a:r>
              <a:rPr lang="tr-TR" sz="2000" dirty="0" smtClean="0">
                <a:latin typeface="Calibri" panose="020F0502020204030204" pitchFamily="34" charset="0"/>
              </a:rPr>
              <a:t>İnsanlığın ilk oluşumundan bu yana insanlar,  iklim şartları ve doğadaki pek çok tehlikeden korunmak için kendilerine kapalı mekan aramışlardır.</a:t>
            </a:r>
          </a:p>
        </p:txBody>
      </p:sp>
      <p:pic>
        <p:nvPicPr>
          <p:cNvPr id="4098" name="Picture 2" descr="C:\Users\MESUT TUZCU\Desktop\Kapadokya-Peri-Bacaları.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99891" y="3017880"/>
            <a:ext cx="4803830" cy="320255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Metin kutusu 5"/>
          <p:cNvSpPr txBox="1"/>
          <p:nvPr/>
        </p:nvSpPr>
        <p:spPr>
          <a:xfrm>
            <a:off x="882863" y="3115120"/>
            <a:ext cx="6117028" cy="3600986"/>
          </a:xfrm>
          <a:prstGeom prst="rect">
            <a:avLst/>
          </a:prstGeom>
          <a:noFill/>
        </p:spPr>
        <p:txBody>
          <a:bodyPr wrap="square" rtlCol="0">
            <a:spAutoFit/>
          </a:bodyPr>
          <a:lstStyle/>
          <a:p>
            <a:pPr>
              <a:lnSpc>
                <a:spcPct val="150000"/>
              </a:lnSpc>
            </a:pPr>
            <a:r>
              <a:rPr lang="tr-TR" sz="2000" dirty="0">
                <a:latin typeface="Calibri" panose="020F0502020204030204" pitchFamily="34" charset="0"/>
              </a:rPr>
              <a:t>Örneğin,  Kapadokya’nın ilk sakinleri buldukları ilk kapalı mekan olan mağara ve kaya altı sığınaklara yerleşerek göçebe hayatını terk etmişlerdir. Tüfün yumuşak  kaya yapısı insanların barınmalarına olanak sağlamış. Sığındıkları barınakların çok kolay kazılabilmesi, gereksinimlerine göre genişletmeye, yeni koridorlar ve merdivenlerle birbirine bağlanmasını kolaylaştırmıştır</a:t>
            </a:r>
            <a:r>
              <a:rPr lang="tr-TR" dirty="0">
                <a:latin typeface="Calibri" panose="020F0502020204030204" pitchFamily="34" charset="0"/>
              </a:rPr>
              <a:t>.</a:t>
            </a:r>
          </a:p>
          <a:p>
            <a:endParaRPr lang="tr-TR" dirty="0"/>
          </a:p>
        </p:txBody>
      </p:sp>
    </p:spTree>
    <p:extLst>
      <p:ext uri="{BB962C8B-B14F-4D97-AF65-F5344CB8AC3E}">
        <p14:creationId xmlns:p14="http://schemas.microsoft.com/office/powerpoint/2010/main" xmlns="" val="16872763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Mimari Tasarım</a:t>
            </a:r>
          </a:p>
        </p:txBody>
      </p:sp>
      <p:sp>
        <p:nvSpPr>
          <p:cNvPr id="5" name="Metin kutusu 4"/>
          <p:cNvSpPr txBox="1"/>
          <p:nvPr/>
        </p:nvSpPr>
        <p:spPr>
          <a:xfrm>
            <a:off x="1072055" y="1560782"/>
            <a:ext cx="5691352" cy="1477328"/>
          </a:xfrm>
          <a:prstGeom prst="rect">
            <a:avLst/>
          </a:prstGeom>
          <a:noFill/>
        </p:spPr>
        <p:txBody>
          <a:bodyPr wrap="square" rtlCol="0">
            <a:spAutoFit/>
          </a:bodyPr>
          <a:lstStyle/>
          <a:p>
            <a:pPr>
              <a:lnSpc>
                <a:spcPct val="150000"/>
              </a:lnSpc>
            </a:pPr>
            <a:r>
              <a:rPr lang="tr-TR" sz="2000" dirty="0" smtClean="0">
                <a:latin typeface="Calibri" panose="020F0502020204030204" pitchFamily="34" charset="0"/>
              </a:rPr>
              <a:t>Eskimolar yani </a:t>
            </a:r>
            <a:r>
              <a:rPr lang="tr-TR" sz="2000" dirty="0" err="1" smtClean="0">
                <a:latin typeface="Calibri" panose="020F0502020204030204" pitchFamily="34" charset="0"/>
              </a:rPr>
              <a:t>inuitlerde</a:t>
            </a:r>
            <a:r>
              <a:rPr lang="tr-TR" sz="2000" dirty="0" smtClean="0">
                <a:latin typeface="Calibri" panose="020F0502020204030204" pitchFamily="34" charset="0"/>
              </a:rPr>
              <a:t> yaşamlarını sürdürmek adına barınma ihtiyacını </a:t>
            </a:r>
            <a:r>
              <a:rPr lang="tr-TR" sz="2000" b="1" dirty="0" err="1" smtClean="0">
                <a:latin typeface="Calibri" panose="020F0502020204030204" pitchFamily="34" charset="0"/>
              </a:rPr>
              <a:t>iglolar</a:t>
            </a:r>
            <a:r>
              <a:rPr lang="tr-TR" sz="2000" dirty="0" smtClean="0">
                <a:latin typeface="Calibri" panose="020F0502020204030204" pitchFamily="34" charset="0"/>
              </a:rPr>
              <a:t> (Sıkıştırılmış kardan evler) yaparak  karşılamışlardır.</a:t>
            </a:r>
            <a:endParaRPr lang="tr-TR" sz="2000" dirty="0">
              <a:latin typeface="Calibri" panose="020F0502020204030204" pitchFamily="34" charset="0"/>
            </a:endParaRPr>
          </a:p>
        </p:txBody>
      </p:sp>
      <p:pic>
        <p:nvPicPr>
          <p:cNvPr id="5122" name="Picture 2" descr="C:\Users\MESUT TUZCU\Desktop\iglo ev.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47641" y="1641913"/>
            <a:ext cx="4246836" cy="235935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6" name="Metin kutusu 5"/>
          <p:cNvSpPr txBox="1"/>
          <p:nvPr/>
        </p:nvSpPr>
        <p:spPr>
          <a:xfrm>
            <a:off x="3886199" y="4252384"/>
            <a:ext cx="7092512" cy="2400657"/>
          </a:xfrm>
          <a:prstGeom prst="rect">
            <a:avLst/>
          </a:prstGeom>
          <a:noFill/>
        </p:spPr>
        <p:txBody>
          <a:bodyPr wrap="square" rtlCol="0">
            <a:spAutoFit/>
          </a:bodyPr>
          <a:lstStyle/>
          <a:p>
            <a:pPr>
              <a:lnSpc>
                <a:spcPct val="150000"/>
              </a:lnSpc>
            </a:pPr>
            <a:r>
              <a:rPr lang="tr-TR" sz="2000" dirty="0" smtClean="0">
                <a:latin typeface="Calibri" panose="020F0502020204030204" pitchFamily="34" charset="0"/>
              </a:rPr>
              <a:t>Uzak doğuda genellikle Çin, Japonya ve </a:t>
            </a:r>
            <a:r>
              <a:rPr lang="tr-TR" sz="2000" dirty="0" err="1" smtClean="0">
                <a:latin typeface="Calibri" panose="020F0502020204030204" pitchFamily="34" charset="0"/>
              </a:rPr>
              <a:t>Vietnamda</a:t>
            </a:r>
            <a:r>
              <a:rPr lang="tr-TR" sz="2000" dirty="0" smtClean="0">
                <a:latin typeface="Calibri" panose="020F0502020204030204" pitchFamily="34" charset="0"/>
              </a:rPr>
              <a:t> kule biçimli, her katının kendisine ait bir çatısı bulunan yapılara </a:t>
            </a:r>
            <a:r>
              <a:rPr lang="tr-TR" sz="2000" b="1" dirty="0" smtClean="0">
                <a:latin typeface="Calibri" panose="020F0502020204030204" pitchFamily="34" charset="0"/>
              </a:rPr>
              <a:t>Pagoda </a:t>
            </a:r>
            <a:r>
              <a:rPr lang="tr-TR" sz="2000" dirty="0" smtClean="0">
                <a:latin typeface="Calibri" panose="020F0502020204030204" pitchFamily="34" charset="0"/>
              </a:rPr>
              <a:t>denir. Pagodalar dini tapınaklardır. Kat sayısı 5-13 kat arasında değişmektedir. Bu katların, Tanrıların gök katlarını temsil ettiğine inanılmaktadır.</a:t>
            </a:r>
            <a:endParaRPr lang="tr-TR" sz="2000" dirty="0">
              <a:latin typeface="Calibri" panose="020F0502020204030204" pitchFamily="34" charset="0"/>
            </a:endParaRPr>
          </a:p>
        </p:txBody>
      </p:sp>
      <p:pic>
        <p:nvPicPr>
          <p:cNvPr id="5124" name="Picture 4" descr="C:\Users\MESUT TUZCU\Desktop\pagod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72975" y="3354881"/>
            <a:ext cx="2247808" cy="312195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xmlns="" val="20363692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Mimari Tasarım</a:t>
            </a:r>
          </a:p>
        </p:txBody>
      </p:sp>
      <p:sp>
        <p:nvSpPr>
          <p:cNvPr id="4" name="Metin kutusu 3"/>
          <p:cNvSpPr txBox="1"/>
          <p:nvPr/>
        </p:nvSpPr>
        <p:spPr>
          <a:xfrm>
            <a:off x="1135116" y="1340062"/>
            <a:ext cx="5722884" cy="2400657"/>
          </a:xfrm>
          <a:prstGeom prst="rect">
            <a:avLst/>
          </a:prstGeom>
          <a:noFill/>
        </p:spPr>
        <p:txBody>
          <a:bodyPr wrap="square" rtlCol="0">
            <a:spAutoFit/>
          </a:bodyPr>
          <a:lstStyle/>
          <a:p>
            <a:pPr>
              <a:lnSpc>
                <a:spcPct val="150000"/>
              </a:lnSpc>
            </a:pPr>
            <a:r>
              <a:rPr lang="tr-TR" sz="2000" dirty="0" smtClean="0">
                <a:latin typeface="Calibri" panose="020F0502020204030204" pitchFamily="34" charset="0"/>
              </a:rPr>
              <a:t>Safranbolu evlerinin Osmanlı döneminde yumurta akından yapıldığı ve çok uzun süre depreme dayandığı söylenmektedir.</a:t>
            </a:r>
          </a:p>
          <a:p>
            <a:pPr>
              <a:lnSpc>
                <a:spcPct val="150000"/>
              </a:lnSpc>
            </a:pPr>
            <a:r>
              <a:rPr lang="tr-TR" sz="2000" dirty="0" smtClean="0">
                <a:latin typeface="Calibri" panose="020F0502020204030204" pitchFamily="34" charset="0"/>
              </a:rPr>
              <a:t>Safranbolu evleri, ahşap çatılı, duvarları ise taş ve kerpiç örgülüdür.</a:t>
            </a:r>
            <a:endParaRPr lang="tr-TR" sz="2000" dirty="0">
              <a:latin typeface="Calibri" panose="020F0502020204030204" pitchFamily="34" charset="0"/>
            </a:endParaRPr>
          </a:p>
        </p:txBody>
      </p:sp>
      <p:pic>
        <p:nvPicPr>
          <p:cNvPr id="6146" name="Picture 2" descr="C:\Users\MESUT TUZCU\Desktop\Safranbolu-evleri.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09790" y="1466190"/>
            <a:ext cx="3373821" cy="253036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pic>
        <p:nvPicPr>
          <p:cNvPr id="6147" name="Picture 3" descr="C:\Users\MESUT TUZCU\Desktop\harran-evleri.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35117" y="4129710"/>
            <a:ext cx="3972912" cy="248527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
        <p:nvSpPr>
          <p:cNvPr id="5" name="Metin kutusu 4"/>
          <p:cNvSpPr txBox="1"/>
          <p:nvPr/>
        </p:nvSpPr>
        <p:spPr>
          <a:xfrm>
            <a:off x="5580993" y="4493176"/>
            <a:ext cx="5486400" cy="1891287"/>
          </a:xfrm>
          <a:prstGeom prst="rect">
            <a:avLst/>
          </a:prstGeom>
          <a:noFill/>
        </p:spPr>
        <p:txBody>
          <a:bodyPr wrap="square" rtlCol="0">
            <a:spAutoFit/>
          </a:bodyPr>
          <a:lstStyle/>
          <a:p>
            <a:pPr>
              <a:lnSpc>
                <a:spcPct val="150000"/>
              </a:lnSpc>
            </a:pPr>
            <a:r>
              <a:rPr lang="tr-TR" sz="2000" dirty="0" smtClean="0">
                <a:latin typeface="Calibri" panose="020F0502020204030204" pitchFamily="34" charset="0"/>
              </a:rPr>
              <a:t>Harran  (kubbeli) evleri,  bölgenin çöl olmasından  ve ağaç malzemenin olmayışından ötürü tuğla kubbe ile örtülmüştür. Bu evlerin en büyük özelliği yazın serin, kışın ise sıcak olmasıdır.</a:t>
            </a:r>
            <a:endParaRPr lang="tr-TR" sz="2000" dirty="0">
              <a:latin typeface="Calibri" panose="020F0502020204030204" pitchFamily="34" charset="0"/>
            </a:endParaRPr>
          </a:p>
        </p:txBody>
      </p:sp>
    </p:spTree>
    <p:extLst>
      <p:ext uri="{BB962C8B-B14F-4D97-AF65-F5344CB8AC3E}">
        <p14:creationId xmlns:p14="http://schemas.microsoft.com/office/powerpoint/2010/main" xmlns="" val="19715880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Mimari Tasarım</a:t>
            </a:r>
          </a:p>
        </p:txBody>
      </p:sp>
      <p:sp>
        <p:nvSpPr>
          <p:cNvPr id="4" name="Metin kutusu 3"/>
          <p:cNvSpPr txBox="1"/>
          <p:nvPr/>
        </p:nvSpPr>
        <p:spPr>
          <a:xfrm>
            <a:off x="1072054" y="1513482"/>
            <a:ext cx="10490747" cy="1015663"/>
          </a:xfrm>
          <a:prstGeom prst="rect">
            <a:avLst/>
          </a:prstGeom>
          <a:noFill/>
        </p:spPr>
        <p:txBody>
          <a:bodyPr wrap="square" rtlCol="0">
            <a:spAutoFit/>
          </a:bodyPr>
          <a:lstStyle/>
          <a:p>
            <a:pPr>
              <a:lnSpc>
                <a:spcPct val="150000"/>
              </a:lnSpc>
            </a:pPr>
            <a:r>
              <a:rPr lang="tr-TR" sz="2000" dirty="0" smtClean="0">
                <a:latin typeface="Calibri" panose="020F0502020204030204" pitchFamily="34" charset="0"/>
              </a:rPr>
              <a:t>Özetle Mimari yapılar farklı coğrafi, iklim koşullarına ve kişisel ihtiyaçlara  göre  farklı tasarımlarda inşa edilmiştir.</a:t>
            </a:r>
          </a:p>
        </p:txBody>
      </p:sp>
      <p:pic>
        <p:nvPicPr>
          <p:cNvPr id="7170" name="Picture 2" descr="C:\Users\MESUT TUZCU\Desktop\ilginc-mimari-tasarimlar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04392" y="4319971"/>
            <a:ext cx="3626070" cy="22637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Metin kutusu 4"/>
          <p:cNvSpPr txBox="1"/>
          <p:nvPr/>
        </p:nvSpPr>
        <p:spPr>
          <a:xfrm>
            <a:off x="1072054" y="2780436"/>
            <a:ext cx="7267905" cy="1754326"/>
          </a:xfrm>
          <a:prstGeom prst="rect">
            <a:avLst/>
          </a:prstGeom>
          <a:noFill/>
        </p:spPr>
        <p:txBody>
          <a:bodyPr wrap="square" rtlCol="0">
            <a:spAutoFit/>
          </a:bodyPr>
          <a:lstStyle/>
          <a:p>
            <a:pPr>
              <a:lnSpc>
                <a:spcPct val="150000"/>
              </a:lnSpc>
            </a:pPr>
            <a:r>
              <a:rPr lang="tr-TR" sz="2000" dirty="0">
                <a:latin typeface="Calibri" panose="020F0502020204030204" pitchFamily="34" charset="0"/>
              </a:rPr>
              <a:t>Günümüz mimari tasarımları teknolojinin de etkisiyle  insanların ihtiyaçları ve şehirleşme göz önüne alınarak farklı tasarımlarla kendini göstermektedir.</a:t>
            </a:r>
          </a:p>
          <a:p>
            <a:endParaRPr lang="tr-TR" dirty="0"/>
          </a:p>
        </p:txBody>
      </p:sp>
      <p:pic>
        <p:nvPicPr>
          <p:cNvPr id="7171" name="Picture 3" descr="C:\Users\MESUT TUZCU\Desktop\ilginc-mimari-tasarimlar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77645" y="2853558"/>
            <a:ext cx="3351900" cy="2513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173" name="Picture 5" descr="C:\Users\MESUT TUZCU\Desktop\ilginc_mimari-27.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93216" y="4319972"/>
            <a:ext cx="2770116" cy="22637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13835709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kademik Belg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F22C80C-2A12-4ADF-A25C-A987BFB8D79E}">
  <ds:schemaRefs>
    <ds:schemaRef ds:uri="http://schemas.microsoft.com/sharepoint/v3/contenttype/forms"/>
  </ds:schemaRefs>
</ds:datastoreItem>
</file>

<file path=customXml/itemProps2.xml><?xml version="1.0" encoding="utf-8"?>
<ds:datastoreItem xmlns:ds="http://schemas.openxmlformats.org/officeDocument/2006/customXml" ds:itemID="{57E0F479-A72A-4310-AA64-690A596FA5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C159749-484A-4444-8368-710F51146B8D}">
  <ds:schemaRefs>
    <ds:schemaRef ds:uri="http://purl.org/dc/elements/1.1/"/>
    <ds:schemaRef ds:uri="http://schemas.microsoft.com/office/2006/metadata/properties"/>
    <ds:schemaRef ds:uri="http://purl.org/dc/dcmitype/"/>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4446</TotalTime>
  <Words>562</Words>
  <Application>Microsoft Office PowerPoint</Application>
  <PresentationFormat>Özel</PresentationFormat>
  <Paragraphs>54</Paragraphs>
  <Slides>11</Slides>
  <Notes>1</Notes>
  <HiddenSlides>0</HiddenSlides>
  <MMClips>0</MMClips>
  <ScaleCrop>false</ScaleCrop>
  <HeadingPairs>
    <vt:vector size="4" baseType="variant">
      <vt:variant>
        <vt:lpstr>Tema</vt:lpstr>
      </vt:variant>
      <vt:variant>
        <vt:i4>1</vt:i4>
      </vt:variant>
      <vt:variant>
        <vt:lpstr>Slayt Başlıkları</vt:lpstr>
      </vt:variant>
      <vt:variant>
        <vt:i4>11</vt:i4>
      </vt:variant>
    </vt:vector>
  </HeadingPairs>
  <TitlesOfParts>
    <vt:vector size="12" baseType="lpstr">
      <vt:lpstr>Akademik Belge 16x9</vt:lpstr>
      <vt:lpstr>TEKNOLOJİ VE TASARIM DERSİ</vt:lpstr>
      <vt:lpstr>Mimari Tasarım</vt:lpstr>
      <vt:lpstr>Mimari Tasarım</vt:lpstr>
      <vt:lpstr>Mimari Tasarım</vt:lpstr>
      <vt:lpstr>Mimari Tasarım</vt:lpstr>
      <vt:lpstr>Mimari Tasarım</vt:lpstr>
      <vt:lpstr>Mimari Tasarım</vt:lpstr>
      <vt:lpstr>Mimari Tasarım</vt:lpstr>
      <vt:lpstr>Mimari Tasarım</vt:lpstr>
      <vt:lpstr>Mimari Tasarım</vt:lpstr>
      <vt:lpstr>Slayt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Bilişim teknolojileri ve yazılım dersi öğretim programı</dc:title>
  <dc:creator>pc</dc:creator>
  <cp:keywords>www.gelisenbeyin.net</cp:keywords>
  <dc:description>www.gelisenbeyin.net</dc:description>
  <cp:lastModifiedBy>Windows User</cp:lastModifiedBy>
  <cp:revision>371</cp:revision>
  <dcterms:created xsi:type="dcterms:W3CDTF">2013-04-05T19:49:59Z</dcterms:created>
  <dcterms:modified xsi:type="dcterms:W3CDTF">2017-09-15T13:59:48Z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y fmtid="{D5CDD505-2E9C-101B-9397-08002B2CF9AE}" pid="3" name="IsMyDocuments">
    <vt:bool>true</vt:bool>
  </property>
</Properties>
</file>