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1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70" r:id="rId10"/>
    <p:sldId id="261" r:id="rId11"/>
    <p:sldId id="271" r:id="rId12"/>
    <p:sldId id="272" r:id="rId13"/>
    <p:sldId id="262" r:id="rId14"/>
    <p:sldId id="273" r:id="rId15"/>
    <p:sldId id="274" r:id="rId16"/>
    <p:sldId id="278" r:id="rId17"/>
    <p:sldId id="279" r:id="rId18"/>
    <p:sldId id="263" r:id="rId19"/>
    <p:sldId id="275" r:id="rId20"/>
    <p:sldId id="264" r:id="rId21"/>
    <p:sldId id="265" r:id="rId22"/>
    <p:sldId id="276" r:id="rId23"/>
    <p:sldId id="266" r:id="rId24"/>
    <p:sldId id="277" r:id="rId25"/>
    <p:sldId id="280" r:id="rId26"/>
    <p:sldId id="282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9640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182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675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8108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7003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0579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6465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6139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065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33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3187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905747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6938334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097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445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999147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5565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FB67-03B4-43E2-93FD-24622251476A}" type="datetimeFigureOut">
              <a:rPr lang="tr-TR" smtClean="0"/>
              <a:pPr/>
              <a:t>15.09.2018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B312-77B6-43CD-AD1A-DAC62FF1E7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32112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lisenbeyin.n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tr/url?sa=i&amp;rct=j&amp;q=&amp;esrc=s&amp;source=images&amp;cd=&amp;cad=rja&amp;uact=8&amp;ved=2ahUKEwiCzuTd_LjdAhWMKewKHSBaB9MQjRx6BAgBEAU&amp;url=http://oguzhanavcioglu.blogspot.com/2014/12/telefonun-icadi.html&amp;psig=AOvVaw1VPH_GtTM0325XIPNTan3V&amp;ust=15369622068365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elisenbeyin.net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elisenbeyin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63790"/>
            <a:ext cx="11361390" cy="6400783"/>
          </a:xfrm>
          <a:prstGeom prst="rect">
            <a:avLst/>
          </a:prstGeom>
        </p:spPr>
      </p:pic>
      <p:pic>
        <p:nvPicPr>
          <p:cNvPr id="3" name="Picture 5" descr="C:\Users\Yahya\Desktop\gelisenbeyin-logo-yen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518" y="4252937"/>
            <a:ext cx="4326637" cy="126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29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latin typeface="Comic Sans MS" panose="030F0702030302020204" pitchFamily="66" charset="0"/>
              </a:rPr>
              <a:t>HİZMET İNOVASYONU:</a:t>
            </a:r>
            <a:endParaRPr lang="tr-TR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Tamamen yeni olan ya da önceki uygulamalara göre farklılık ya da yenilik içeren bir hizmet yaklaşımı, hizmetin sunumunda yapılan bir değişiklik ve hizmetin kullanımında yeni teknolojilerin kullanılmasıdır.</a:t>
            </a:r>
            <a:endParaRPr lang="tr-TR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9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477671"/>
            <a:ext cx="6896668" cy="517250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10184" y="5895834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Gezici veteriner aracıyla yaralı hayvanlara ulaşmak daha kolay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80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" y="191139"/>
            <a:ext cx="7620000" cy="27908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" y="3127611"/>
            <a:ext cx="5500806" cy="35939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483445" y="3127611"/>
            <a:ext cx="58945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Yemek </a:t>
            </a:r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sepeti,çiçek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sepeti 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gibi siteler insanların </a:t>
            </a:r>
          </a:p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orulmadan, interneti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kullanarak sipariş verebilecekleri </a:t>
            </a:r>
          </a:p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ygulamalardır.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06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omic Sans MS" panose="030F0702030302020204" pitchFamily="66" charset="0"/>
              </a:rPr>
              <a:t>PAZARLAMA İNOVASYONU:</a:t>
            </a:r>
            <a:endParaRPr lang="tr-TR" sz="40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Pazarlama yapılırken reklam, dağıtım ve ambalaj gibi alanlarda yeni yöntemlerin tercih edilmesi ya da mevcut yöntemler üzerinde yapılan değişiklik.</a:t>
            </a:r>
            <a:endParaRPr lang="tr-TR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38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293419"/>
            <a:ext cx="8988200" cy="6152351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="" xmlns:p14="http://schemas.microsoft.com/office/powerpoint/2010/main" val="402903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524684"/>
            <a:ext cx="4355617" cy="33649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40" y="3312638"/>
            <a:ext cx="5162338" cy="316664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196313" y="1064525"/>
            <a:ext cx="5516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Dikkat çeken ambalaj tasarımları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 ürünlerdeki satışı artırır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65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latin typeface="Comic Sans MS" panose="030F0702030302020204" pitchFamily="66" charset="0"/>
              </a:rPr>
              <a:t>Süreç </a:t>
            </a:r>
            <a:r>
              <a:rPr lang="tr-TR" sz="4400" dirty="0" err="1" smtClean="0">
                <a:latin typeface="Comic Sans MS" panose="030F0702030302020204" pitchFamily="66" charset="0"/>
              </a:rPr>
              <a:t>inovasyonu</a:t>
            </a:r>
            <a:endParaRPr lang="tr-TR" sz="44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2"/>
            <a:ext cx="10262499" cy="4078917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Tamamen yeni veya önemli ölçüde geliştirilmiş üretim ya da dağıtım yöntemlerinin uygulanmasıdır. Ford tarafından geliştirilen seri üretim bantları güzel bir örnektir.</a:t>
            </a:r>
            <a:endParaRPr lang="tr-T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18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8" y="509834"/>
            <a:ext cx="7960718" cy="531775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477522" y="2860537"/>
            <a:ext cx="371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Seri üretimde robotların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kullanılması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06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Comic Sans MS" panose="030F0702030302020204" pitchFamily="66" charset="0"/>
              </a:rPr>
              <a:t>ORGANİZASYON İNOVASYONU:</a:t>
            </a:r>
            <a:endParaRPr lang="tr-T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İşletmelerin organizasyon çalışmalarında yaptıkları yenilikler ya da yeni çalışma yöntemlerinin kullanılmasını </a:t>
            </a:r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kapsamaktadır. Örnek olarak, firma çalışanlarına karar almada daha fazla özerklik </a:t>
            </a:r>
            <a:r>
              <a:rPr lang="tr-T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veriyorsa </a:t>
            </a:r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ve onları fikirleriyle katkıda bulunmaya teşvik </a:t>
            </a:r>
            <a:r>
              <a:rPr lang="tr-T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ediyorsa </a:t>
            </a:r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bir </a:t>
            </a:r>
            <a:r>
              <a:rPr lang="tr-TR" sz="4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organizasyonel</a:t>
            </a:r>
            <a:r>
              <a:rPr lang="tr-TR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modeli uyguluyordur.</a:t>
            </a:r>
            <a:endParaRPr lang="tr-TR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1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23" y="348650"/>
            <a:ext cx="9225561" cy="6139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3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latin typeface="Comic Sans MS" panose="030F0702030302020204" pitchFamily="66" charset="0"/>
              </a:rPr>
              <a:t>İNOVASYON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Yeni veya önemli ölçüde değiştirilmiş ürün veya sürecin; yeni bir pazarlama yönteminin; ya da iş uygulamalarında yeni yöntemlerin uygulanmasıdır.</a:t>
            </a:r>
            <a:endParaRPr lang="tr-T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85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Comic Sans MS" panose="030F0702030302020204" pitchFamily="66" charset="0"/>
              </a:rPr>
              <a:t>İCAT ve İNOVASYON arasındaki fark:</a:t>
            </a:r>
            <a:endParaRPr lang="tr-TR" sz="4000" dirty="0">
              <a:latin typeface="Comic Sans MS" panose="030F0702030302020204" pitchFamily="66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İCAT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Daha önce var olmayan bir ürün ya da yöntemin insan çabasıyla ortaya çıkarılmasıdır.</a:t>
            </a:r>
          </a:p>
          <a:p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Herhangi bir kar amacı gütmez.</a:t>
            </a:r>
          </a:p>
          <a:p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İcadı yapan, bulan bir mucit vardır.</a:t>
            </a:r>
            <a:endParaRPr lang="tr-T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İNOVASYON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5692576" cy="3111485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Farklı ve yenilikçi düşünceler geliştirerek</a:t>
            </a:r>
          </a:p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Bir ürün ya da hizmette değişiklik yapmaktır.</a:t>
            </a:r>
          </a:p>
          <a:p>
            <a:r>
              <a:rPr lang="tr-TR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İnovasyon</a:t>
            </a:r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yapmaktaki amaç kar sağlamaktır. </a:t>
            </a:r>
            <a:endParaRPr lang="tr-T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06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İcat örnekleri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telefon icadı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14" y="2158029"/>
            <a:ext cx="3909330" cy="3932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0" y="2227996"/>
            <a:ext cx="5149690" cy="3862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37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5" y="368488"/>
            <a:ext cx="5632811" cy="450331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0" y="2627193"/>
            <a:ext cx="5771660" cy="3989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503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latin typeface="Comic Sans MS" panose="030F0702030302020204" pitchFamily="66" charset="0"/>
              </a:rPr>
              <a:t>İnovasyon</a:t>
            </a:r>
            <a:r>
              <a:rPr lang="tr-TR" sz="4000" b="1" dirty="0" smtClean="0">
                <a:latin typeface="Comic Sans MS" panose="030F0702030302020204" pitchFamily="66" charset="0"/>
              </a:rPr>
              <a:t> örnekleri</a:t>
            </a:r>
            <a:endParaRPr lang="tr-TR" sz="4000" b="1" dirty="0"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" y="2515886"/>
            <a:ext cx="4804879" cy="282061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2515887"/>
            <a:ext cx="4781860" cy="2896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03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5" y="382138"/>
            <a:ext cx="5351492" cy="29615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2" y="3241329"/>
            <a:ext cx="4694831" cy="330526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584814" y="1278145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Elektrikli araba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5" descr="C:\Users\Yahya\Desktop\gelisenbeyin-logo-yen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8535" y="4909625"/>
            <a:ext cx="4679759" cy="1364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41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latin typeface="Comic Sans MS" panose="030F0702030302020204" pitchFamily="66" charset="0"/>
              </a:rPr>
              <a:t>İnovasyon</a:t>
            </a:r>
            <a:r>
              <a:rPr lang="tr-TR" sz="4000" dirty="0" smtClean="0">
                <a:latin typeface="Comic Sans MS" panose="030F0702030302020204" pitchFamily="66" charset="0"/>
              </a:rPr>
              <a:t> neden önemlidir?</a:t>
            </a:r>
            <a:endParaRPr lang="tr-TR" sz="40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0" y="2336872"/>
            <a:ext cx="10660969" cy="452112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Firmalar sürdürülebilir büyüme sağlar, daha yüksek kar elde ederler, firmaların rekabet gücü artar.</a:t>
            </a:r>
          </a:p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Müşteriler yüksek kaliteli ürün elde ederler, bu durum yaşam kalitesini artırır.</a:t>
            </a:r>
          </a:p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Çalışanlar daha iyi iş imkanlarına sahip olur.</a:t>
            </a:r>
          </a:p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İstihdam artışı ile işsizlik azalır.</a:t>
            </a:r>
          </a:p>
          <a:p>
            <a:r>
              <a:rPr lang="tr-TR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İhracat artar, dışa bağımlılık azalır ve ülke ekonomisi büyür.</a:t>
            </a:r>
            <a:endParaRPr lang="tr-T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07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Yahya\Desktop\gelisenbeyin-logo-yeni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784" y="2422610"/>
            <a:ext cx="7757263" cy="226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>
                <a:latin typeface="Comic Sans MS" panose="030F0702030302020204" pitchFamily="66" charset="0"/>
              </a:rPr>
              <a:t>İnovasyonun</a:t>
            </a:r>
            <a:r>
              <a:rPr lang="tr-TR" sz="4800" b="1" dirty="0" smtClean="0">
                <a:latin typeface="Comic Sans MS" panose="030F0702030302020204" pitchFamily="66" charset="0"/>
              </a:rPr>
              <a:t> diğer tanımı</a:t>
            </a:r>
            <a:endParaRPr lang="tr-TR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9962695" cy="3599316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Yeni ve değişik fikirler üretmektir. Bu fikirler daha önce çözülmemiş sorunları çözmek veya daha önce karşılanmayan ihtiyaçlara cevap vermek amacıyla geliştirilebilir.</a:t>
            </a:r>
            <a:endParaRPr lang="tr-TR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42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2" y="425461"/>
            <a:ext cx="10284843" cy="572050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930556" y="4286588"/>
            <a:ext cx="62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JETPACK-kuş gibi uçmak artık hayal değil</a:t>
            </a:r>
            <a:r>
              <a:rPr lang="tr-TR" sz="2400" dirty="0" smtClean="0">
                <a:solidFill>
                  <a:srgbClr val="FF0000"/>
                </a:solidFill>
              </a:rPr>
              <a:t>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72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_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Ya da zaten var olan pek çok ürün ve hizmeti daha güzel, daha kullanışlı, daha çok insanın işine yarayacak hale getirmeyi amaçlayabilir.</a:t>
            </a:r>
            <a:endParaRPr lang="tr-TR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95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13451"/>
            <a:ext cx="8461612" cy="633571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4519" y="4872250"/>
            <a:ext cx="6599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Kendi kendini temizleyen t-</a:t>
            </a:r>
            <a:r>
              <a:rPr lang="tr-TR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shirt</a:t>
            </a:r>
            <a:endParaRPr lang="tr-T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71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Yukardaki tanımlarda da görüldüğü gibi </a:t>
            </a:r>
            <a:r>
              <a:rPr lang="tr-TR" sz="2400" b="1" dirty="0" err="1" smtClean="0">
                <a:latin typeface="Comic Sans MS" panose="030F0702030302020204" pitchFamily="66" charset="0"/>
              </a:rPr>
              <a:t>inovasyon</a:t>
            </a:r>
            <a:r>
              <a:rPr lang="tr-TR" sz="2400" b="1" dirty="0" smtClean="0">
                <a:latin typeface="Comic Sans MS" panose="030F0702030302020204" pitchFamily="66" charset="0"/>
              </a:rPr>
              <a:t> sadece üründe yapılan bir yenilik </a:t>
            </a:r>
            <a:r>
              <a:rPr lang="tr-TR" sz="2400" b="1" dirty="0" err="1" smtClean="0">
                <a:latin typeface="Comic Sans MS" panose="030F0702030302020204" pitchFamily="66" charset="0"/>
              </a:rPr>
              <a:t>değildir.İnovasyonun</a:t>
            </a:r>
            <a:r>
              <a:rPr lang="tr-TR" sz="2400" b="1" dirty="0" smtClean="0">
                <a:latin typeface="Comic Sans MS" panose="030F0702030302020204" pitchFamily="66" charset="0"/>
              </a:rPr>
              <a:t> çeşitleri vardır. Bunları sırayla tanıyalım.</a:t>
            </a:r>
            <a:endParaRPr lang="tr-TR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1.ÜRÜN İNOVASYONU: </a:t>
            </a:r>
            <a:r>
              <a:rPr lang="tr-TR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Tamamen yeni bir ürün yaratmak ya da mevcut olan bir üründe değişiklik yaparak pazara sunmaktır.</a:t>
            </a:r>
            <a:endParaRPr lang="tr-TR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0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91" y="1037229"/>
            <a:ext cx="5671651" cy="461294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6" y="1037231"/>
            <a:ext cx="3266554" cy="462367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15031" y="5827594"/>
            <a:ext cx="12144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Göz kuruluğuna karşı geliştirilen göz kırpma gözlüğü </a:t>
            </a:r>
            <a:r>
              <a:rPr lang="tr-TR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üretildi.Uzun</a:t>
            </a:r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süre göz kırpılmadığında , cam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buharlanıyor göz kırpma hareketiyle camdaki buhar geçiyor.</a:t>
            </a:r>
            <a:endParaRPr lang="tr-T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46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96" y="308210"/>
            <a:ext cx="6380441" cy="638044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141759" y="5149234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Mısır soyucu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3339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262</TotalTime>
  <Words>423</Words>
  <Application>Microsoft Office PowerPoint</Application>
  <PresentationFormat>Özel</PresentationFormat>
  <Paragraphs>49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Berlin</vt:lpstr>
      <vt:lpstr>Slayt 1</vt:lpstr>
      <vt:lpstr>İNOVASYON </vt:lpstr>
      <vt:lpstr>İnovasyonun diğer tanımı</vt:lpstr>
      <vt:lpstr>Slayt 4</vt:lpstr>
      <vt:lpstr>_</vt:lpstr>
      <vt:lpstr>Slayt 6</vt:lpstr>
      <vt:lpstr>Yukardaki tanımlarda da görüldüğü gibi inovasyon sadece üründe yapılan bir yenilik değildir.İnovasyonun çeşitleri vardır. Bunları sırayla tanıyalım.</vt:lpstr>
      <vt:lpstr>Slayt 8</vt:lpstr>
      <vt:lpstr>Slayt 9</vt:lpstr>
      <vt:lpstr>HİZMET İNOVASYONU:</vt:lpstr>
      <vt:lpstr>Slayt 11</vt:lpstr>
      <vt:lpstr>Slayt 12</vt:lpstr>
      <vt:lpstr>PAZARLAMA İNOVASYONU:</vt:lpstr>
      <vt:lpstr>Slayt 14</vt:lpstr>
      <vt:lpstr>Slayt 15</vt:lpstr>
      <vt:lpstr>Süreç inovasyonu</vt:lpstr>
      <vt:lpstr>Slayt 17</vt:lpstr>
      <vt:lpstr>ORGANİZASYON İNOVASYONU:</vt:lpstr>
      <vt:lpstr>Slayt 19</vt:lpstr>
      <vt:lpstr>İCAT ve İNOVASYON arasındaki fark:</vt:lpstr>
      <vt:lpstr>İcat örnekleri</vt:lpstr>
      <vt:lpstr>Slayt 22</vt:lpstr>
      <vt:lpstr>İnovasyon örnekleri</vt:lpstr>
      <vt:lpstr>Slayt 24</vt:lpstr>
      <vt:lpstr>İnovasyon neden önemlidir?</vt:lpstr>
      <vt:lpstr>Slayt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İnovasyon nedir?</dc:title>
  <dc:creator>sltn</dc:creator>
  <cp:keywords>www.gelisenbeyin.net</cp:keywords>
  <dc:description>www.gelisenbeyin.net</dc:description>
  <cp:lastModifiedBy>Windows User</cp:lastModifiedBy>
  <cp:revision>24</cp:revision>
  <dcterms:created xsi:type="dcterms:W3CDTF">2018-09-13T21:07:51Z</dcterms:created>
  <dcterms:modified xsi:type="dcterms:W3CDTF">2018-09-15T18:04:15Z</dcterms:modified>
</cp:coreProperties>
</file>