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65" r:id="rId3"/>
    <p:sldId id="257" r:id="rId4"/>
    <p:sldId id="258" r:id="rId5"/>
    <p:sldId id="264" r:id="rId6"/>
    <p:sldId id="259" r:id="rId7"/>
    <p:sldId id="261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6.06.2017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ransition>
    <p:wipe dir="r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elisenbeyin.net/tubitak-bilim-fuarlari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elisenbeyin.net/feza-gursey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www.materyaller.com/bilgibank/img/Feza-Gurse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0"/>
            <a:ext cx="3059832" cy="3861048"/>
          </a:xfrm>
          <a:prstGeom prst="rect">
            <a:avLst/>
          </a:prstGeom>
          <a:noFill/>
        </p:spPr>
      </p:pic>
      <p:pic>
        <p:nvPicPr>
          <p:cNvPr id="16388" name="Picture 4" descr="http://www.gezginlerinndir.com/haber/wp-content/uploads/Feza-G%C3%BCrse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0"/>
            <a:ext cx="3390156" cy="3816424"/>
          </a:xfrm>
          <a:prstGeom prst="rect">
            <a:avLst/>
          </a:prstGeom>
          <a:noFill/>
        </p:spPr>
      </p:pic>
      <p:sp>
        <p:nvSpPr>
          <p:cNvPr id="9" name="8 Metin kutusu"/>
          <p:cNvSpPr txBox="1"/>
          <p:nvPr/>
        </p:nvSpPr>
        <p:spPr>
          <a:xfrm>
            <a:off x="1115616" y="0"/>
            <a:ext cx="864097" cy="7124065"/>
          </a:xfrm>
          <a:prstGeom prst="rect">
            <a:avLst/>
          </a:prstGeom>
          <a:noFill/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  <a:softEdge rad="635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F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Z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endParaRPr lang="tr-TR" sz="4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G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Ü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R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S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E</a:t>
            </a:r>
          </a:p>
          <a:p>
            <a:r>
              <a:rPr lang="tr-TR" sz="4000" b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tr-TR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Yahya\Desktop\gelisenbeyin-logo-yeni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23286" y="4437112"/>
            <a:ext cx="6420714" cy="1872208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yerelgundem.com/uploads/haberler/2012/02/03/99a5381_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4 Metin kutusu"/>
          <p:cNvSpPr txBox="1"/>
          <p:nvPr/>
        </p:nvSpPr>
        <p:spPr>
          <a:xfrm>
            <a:off x="0" y="188640"/>
            <a:ext cx="88924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i="1" dirty="0" smtClean="0">
                <a:solidFill>
                  <a:srgbClr val="FFFF00"/>
                </a:solidFill>
                <a:latin typeface="Arial Narrow" pitchFamily="34" charset="0"/>
              </a:rPr>
              <a:t>Bizi besleyen iki kaynak var. Birisi bizimle kendine özgü diliyle konuşan Tabiat'ın kendisi; diğeri ise her gün gelişen ve zenginleşen matematik dili. Her iki kaynağı da gürleştiren mekanizma ise insanın araştırma ruhu!</a:t>
            </a:r>
            <a:endParaRPr lang="tr-TR" sz="2800" dirty="0" smtClean="0">
              <a:solidFill>
                <a:srgbClr val="FFFF00"/>
              </a:solidFill>
              <a:latin typeface="Arial Narrow" pitchFamily="34" charset="0"/>
            </a:endParaRPr>
          </a:p>
          <a:p>
            <a:r>
              <a:rPr lang="tr-TR" sz="2800" b="1" dirty="0" smtClean="0">
                <a:solidFill>
                  <a:srgbClr val="FFFF00"/>
                </a:solidFill>
                <a:latin typeface="Arial Narrow" pitchFamily="34" charset="0"/>
              </a:rPr>
              <a:t>                                                                                    –Feza </a:t>
            </a:r>
            <a:r>
              <a:rPr lang="tr-TR" sz="2800" b="1" dirty="0" err="1" smtClean="0">
                <a:solidFill>
                  <a:srgbClr val="FFFF00"/>
                </a:solidFill>
                <a:latin typeface="Arial Narrow" pitchFamily="34" charset="0"/>
              </a:rPr>
              <a:t>Gürsey</a:t>
            </a:r>
            <a:endParaRPr lang="tr-TR" sz="2800" dirty="0">
              <a:solidFill>
                <a:srgbClr val="FFFF00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51520" y="476672"/>
            <a:ext cx="7444680" cy="5979064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Adı: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Feza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Gürsey</a:t>
            </a: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Doğum Tarihi ve Yeri: 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7 Nisan 1921, İstanbul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Ölüm Tarihi ve Yeri: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13 Nisan 1992 (71yasında),  New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Haven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, Connecticut, ABD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Eşi: 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Suha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Pamir (1952)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Çocukları: 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Yusuf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Gürsey</a:t>
            </a: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Eğitim: 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Cambridge Üniversitesi(1950–1951)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Alanı: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Türk fizikçi ve matematikçi.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endParaRPr lang="tr-T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836712"/>
            <a:ext cx="7372672" cy="5688632"/>
          </a:xfrm>
        </p:spPr>
        <p:txBody>
          <a:bodyPr>
            <a:normAutofit/>
          </a:bodyPr>
          <a:lstStyle/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Feza </a:t>
            </a:r>
            <a:r>
              <a:rPr lang="tr-TR" sz="2000" b="1" dirty="0" err="1" smtClean="0">
                <a:latin typeface="Andalus" pitchFamily="18" charset="-78"/>
                <a:cs typeface="Andalus" pitchFamily="18" charset="-78"/>
              </a:rPr>
              <a:t>Gürsey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, fizik okumaya lise yıllarında karar vermiştir.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Galatasaray Lisesi'ni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1940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yılında birincilikle bitirdikten sonra İstanbul Üniversitesi Fen Fakültesi öğrencisi olmuş, 1944 yılında Fizik-Matematik bölümünden de birincilik ile mezun olmuştur.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 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1953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yılında "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Spinli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elektronların klasik ve dalga mekaniği" adlı tezi ile doçent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ünvanını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almış, bir yıl sonra Tatbiki Matematik Kürsüsü'ne doçent olarak atanmıştır.</a:t>
            </a: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 1957-1961 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yılları arasında, Atom Enerjisi Komisyonu'nun bursu ile ABD'de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Brookhaven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Ulusal Hızlandırıcı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Laboratuvarı'nda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bulundu.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Feza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Gürsey'un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bu çevrede adını duyuran ilk çalışması yük bağımsızlığı ve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baryon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korunumu ile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Pauli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transformasyonunun ilgisini gösteren makalesidir</a:t>
            </a:r>
            <a:endParaRPr lang="tr-TR" sz="2000" dirty="0" smtClean="0"/>
          </a:p>
          <a:p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tr-TR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188640"/>
            <a:ext cx="5328592" cy="6480720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1960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'lı yıllarda "</a:t>
            </a:r>
            <a:r>
              <a:rPr lang="tr-TR" sz="2000" b="1" dirty="0" err="1" smtClean="0">
                <a:latin typeface="Andalus" pitchFamily="18" charset="-78"/>
                <a:cs typeface="Andalus" pitchFamily="18" charset="-78"/>
              </a:rPr>
              <a:t>Kiral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 Bakışım Kuralı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"nı ortaya koyarak 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uzay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 - 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zaman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 bakışımı çalışmalarının genişletilmesine ön ayak olan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Gürsey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, "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Kuantum renk dinamiği kuramı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" çerçevesinde çalışmalara imza attı. 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1961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'de sağladığı uluslararası üne ve önünde açılan yurtdışı prestijli iş olanaklarına rağmen Türkiye'ye döndü ve 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ODTÜ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’nün sunduğu profesörlük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ünvanını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kabul ederek "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ODTÜ Teorik Fizik Bölümü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'nün kurulmasında önemli bir rol üstlendi.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1969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yılında 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  <a:hlinkClick r:id="rId2"/>
              </a:rPr>
              <a:t>TÜBİTAK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 Bilim Ödülü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'nü almıştır.</a:t>
            </a:r>
          </a:p>
          <a:p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endParaRPr lang="tr-TR" sz="2000" dirty="0"/>
          </a:p>
        </p:txBody>
      </p:sp>
      <p:pic>
        <p:nvPicPr>
          <p:cNvPr id="4" name="Picture 6" descr="http://www.elektromania.net/bilimadamlari/images/Feza_Gursey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22615" y="0"/>
            <a:ext cx="3521385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9512" y="404664"/>
            <a:ext cx="5256584" cy="6192688"/>
          </a:xfrm>
        </p:spPr>
        <p:txBody>
          <a:bodyPr>
            <a:normAutofit lnSpcReduction="10000"/>
          </a:bodyPr>
          <a:lstStyle/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1974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yılına kadar ODTÜ’de ve Yale Üniversitesi’nde dönüşümlü olarak öğretim üyeliği görevine devam eden Feza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Gürsey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, sayısız öğrenci yetiştirdi ve etkin bir araştırma grubu kurdu. 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1974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′de Yale Üniversitesi’nde kürsü başkanlığına getirildi.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1990′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lı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yıllarda emekli olarak Türkiye’ye dönmeye hazırlanırken prostat kanserine yakalandı.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Feza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Gürsey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, bu hastalıktan 13 Nisan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1992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′de ABD’nin New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Haven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kentinde hayata gözlerini kapattı.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1993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′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te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Ankara’da kurulan Türkiye’nin ilk bilim merkezine adı verilmiştir.</a:t>
            </a:r>
            <a:endParaRPr lang="tr-TR" sz="2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6" name="Picture 2" descr="feza gürsey çalışmaları ile ilgili 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0"/>
            <a:ext cx="356388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latin typeface="Andalus" pitchFamily="18" charset="-78"/>
                <a:cs typeface="Andalus" pitchFamily="18" charset="-78"/>
              </a:rPr>
              <a:t>Aldığı ödüller</a:t>
            </a:r>
            <a:endParaRPr lang="tr-TR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1969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Tübitak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Bilim Ödülü 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1977 S.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Glashow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ile birlikte J.R.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Oppenheimer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Ödülü 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R.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Griffiths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ile Doğa Bilimlerinde A.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Cressey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Morrison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Ödülü 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1979 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Einstein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Madalyası 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1981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College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de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France’da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konuk profesör ve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College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de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France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Madalyası 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1984 İtalya Cumhuriyeti'nce verilen 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Commendatore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unvanı </a:t>
            </a: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1986 Roma'da Konuk Profesörlük ödülü</a:t>
            </a:r>
            <a:endParaRPr lang="tr-TR" sz="2000" dirty="0">
              <a:latin typeface="Andalus" pitchFamily="18" charset="-78"/>
              <a:cs typeface="Andalus" pitchFamily="18" charset="-78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Andalus" pitchFamily="18" charset="-78"/>
                <a:cs typeface="Andalus" pitchFamily="18" charset="-78"/>
              </a:rPr>
              <a:t>kaynaklar</a:t>
            </a:r>
            <a:endParaRPr lang="tr-TR" sz="3200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http://tr.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wikipedia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.org/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wiki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/Feza_G%C3%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BCrsey</a:t>
            </a: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  <a:hlinkClick r:id="rId2"/>
              </a:rPr>
              <a:t>http://www.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  <a:hlinkClick r:id="rId2"/>
              </a:rPr>
              <a:t>gelisenbeyin</a:t>
            </a:r>
            <a:r>
              <a:rPr lang="tr-TR" sz="2000" dirty="0" smtClean="0">
                <a:latin typeface="Andalus" pitchFamily="18" charset="-78"/>
                <a:cs typeface="Andalus" pitchFamily="18" charset="-78"/>
                <a:hlinkClick r:id="rId2"/>
              </a:rPr>
              <a:t>.net/feza-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  <a:hlinkClick r:id="rId2"/>
              </a:rPr>
              <a:t>gursey</a:t>
            </a:r>
            <a:r>
              <a:rPr lang="tr-TR" sz="2000" dirty="0" smtClean="0">
                <a:latin typeface="Andalus" pitchFamily="18" charset="-78"/>
                <a:cs typeface="Andalus" pitchFamily="18" charset="-78"/>
                <a:hlinkClick r:id="rId2"/>
              </a:rPr>
              <a:t>.html</a:t>
            </a: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http://www.mailce.com/feza-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gursey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-kimdir-hayati-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calismalari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 feza-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gursey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-</a:t>
            </a:r>
            <a:r>
              <a:rPr lang="tr-TR" sz="2000" dirty="0" err="1" smtClean="0">
                <a:latin typeface="Andalus" pitchFamily="18" charset="-78"/>
                <a:cs typeface="Andalus" pitchFamily="18" charset="-78"/>
              </a:rPr>
              <a:t>arastirmalari</a:t>
            </a:r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-eserleri.html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r>
              <a:rPr lang="tr-TR" sz="2000" dirty="0" smtClean="0">
                <a:latin typeface="Andalus" pitchFamily="18" charset="-78"/>
                <a:cs typeface="Andalus" pitchFamily="18" charset="-78"/>
              </a:rPr>
              <a:t>http://atominsan.net/bilimin-onculeri/feza-gursey.html</a:t>
            </a:r>
          </a:p>
          <a:p>
            <a:pPr>
              <a:buNone/>
            </a:pPr>
            <a:endParaRPr lang="tr-TR" sz="2000" dirty="0" smtClean="0">
              <a:latin typeface="Andalus" pitchFamily="18" charset="-78"/>
              <a:cs typeface="Andalus" pitchFamily="18" charset="-78"/>
            </a:endParaRPr>
          </a:p>
          <a:p>
            <a:pPr>
              <a:buNone/>
            </a:pPr>
            <a:endParaRPr lang="tr-TR" sz="2000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7" name="Picture 3" descr="C:\Users\Yahya\Desktop\gelisenbeyin-logo-yeni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4653136"/>
            <a:ext cx="5095875" cy="14859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Modü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192</Words>
  <Application>Microsoft Office PowerPoint</Application>
  <PresentationFormat>Ekran Gösterisi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Zengin</vt:lpstr>
      <vt:lpstr>Slayt 1</vt:lpstr>
      <vt:lpstr>Slayt 2</vt:lpstr>
      <vt:lpstr>Slayt 3</vt:lpstr>
      <vt:lpstr>Slayt 4</vt:lpstr>
      <vt:lpstr>Slayt 5</vt:lpstr>
      <vt:lpstr>Slayt 6</vt:lpstr>
      <vt:lpstr>Aldığı ödüller</vt:lpstr>
      <vt:lpstr>kaynaklar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www.gelisenbeyin.net</dc:title>
  <cp:keywords>www.gelisenbeyin.net</cp:keywords>
  <cp:lastModifiedBy>Windows User</cp:lastModifiedBy>
  <cp:revision>24</cp:revision>
  <dcterms:created xsi:type="dcterms:W3CDTF">2015-03-10T11:31:51Z</dcterms:created>
  <dcterms:modified xsi:type="dcterms:W3CDTF">2017-06-05T21:58:09Z</dcterms:modified>
</cp:coreProperties>
</file>