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4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lisenbeyin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lisenbeyin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elisenbeyin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BİYOTAKLİT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Hazırlayan: Rıza </a:t>
            </a:r>
            <a:r>
              <a:rPr lang="tr-TR" dirty="0" smtClean="0"/>
              <a:t>Solmaz</a:t>
            </a:r>
          </a:p>
          <a:p>
            <a:endParaRPr lang="tr-TR" dirty="0" smtClean="0"/>
          </a:p>
          <a:p>
            <a:r>
              <a:rPr lang="tr-TR" dirty="0" smtClean="0"/>
              <a:t>www.</a:t>
            </a:r>
            <a:r>
              <a:rPr lang="tr-TR" dirty="0" err="1" smtClean="0"/>
              <a:t>gelisenbeyin</a:t>
            </a:r>
            <a:r>
              <a:rPr lang="tr-TR" dirty="0" smtClean="0"/>
              <a:t>.net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82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Sonuç olarak; doğada yaptığımız gözlem, deney ve araştırmalar ile bizden farklı anatomilere sahip canlıların davranışlarını, iş yapış yöntemlerini, yaşam şekillerini ve sorun çözme becerilerini öğrenebilir, öğrendiğimiz bu bilgileri kendi yararımıza kullanabiliriz.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03848" y="55172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gelisenbeyin</a:t>
            </a:r>
            <a:r>
              <a:rPr lang="tr-TR" dirty="0" smtClean="0">
                <a:hlinkClick r:id="rId2"/>
              </a:rPr>
              <a:t>.net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52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6" t="1551" r="26120" b="-1551"/>
          <a:stretch/>
        </p:blipFill>
        <p:spPr>
          <a:xfrm>
            <a:off x="4860032" y="1825384"/>
            <a:ext cx="3412439" cy="466246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Kanguru ve Bebek taşıyıcı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3096344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60648"/>
            <a:ext cx="5112568" cy="5112568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467544" y="566124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Uçan Sincap ve Serbest Atlayış Kıyafeti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765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8127972" cy="400793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756263" cy="1054250"/>
          </a:xfrm>
        </p:spPr>
        <p:txBody>
          <a:bodyPr/>
          <a:lstStyle/>
          <a:p>
            <a:r>
              <a:rPr lang="tr-TR" sz="3600" dirty="0" smtClean="0"/>
              <a:t>Hızlı tren ve balıkçıl kuş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9910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7612587" cy="5129776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683568" y="58037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Ağaçkakan ve Dağcı çapası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0659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7500455" cy="4298255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611560" y="544522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Şahin ve Uçan Kanat adlı uçak türü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5369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0"/>
            <a:ext cx="4553687" cy="5749994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539552" y="58037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Lotus bitkisi ve su tutmayan kumaşlar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4360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0648"/>
            <a:ext cx="6488169" cy="4824536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755576" y="537321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Fil hortumu ve otomasyon kol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048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2656"/>
            <a:ext cx="7454237" cy="5237169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467544" y="558924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Bir balık türü  ve Mercedes’in otomobili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676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848"/>
            <a:ext cx="6120680" cy="6141151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395536" y="5815206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Yarasa ve balinanın kullandığı ses dalgaları- sonar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595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Doğada insan haricinde özellikle canlı varlıklardan esinlenerek yaptığımız çalışmalara </a:t>
            </a:r>
            <a:r>
              <a:rPr lang="tr-TR" b="1" dirty="0" err="1" smtClean="0"/>
              <a:t>biyotaklit</a:t>
            </a:r>
            <a:r>
              <a:rPr lang="tr-TR" dirty="0" smtClean="0"/>
              <a:t> deriz.</a:t>
            </a:r>
          </a:p>
          <a:p>
            <a:r>
              <a:rPr lang="tr-TR" dirty="0" smtClean="0"/>
              <a:t>Bazen cansız varlıklardan da örnekler aldığımız çalışmalar olmuştur.</a:t>
            </a:r>
          </a:p>
          <a:p>
            <a:r>
              <a:rPr lang="tr-TR" dirty="0" smtClean="0"/>
              <a:t>Mikroorganizmaları da incelediğimiz de doğadan öğreneceğimiz çok şey olduğu ortadadır</a:t>
            </a:r>
            <a:r>
              <a:rPr lang="tr-TR" dirty="0" smtClean="0"/>
              <a:t>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03848" y="55172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gelisenbeyin</a:t>
            </a:r>
            <a:r>
              <a:rPr lang="tr-TR" dirty="0" smtClean="0">
                <a:hlinkClick r:id="rId2"/>
              </a:rPr>
              <a:t>.net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1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590" y="3212976"/>
            <a:ext cx="5028004" cy="251400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480" y="188640"/>
            <a:ext cx="4594225" cy="2773516"/>
          </a:xfrm>
          <a:prstGeom prst="rect">
            <a:avLst/>
          </a:prstGeom>
        </p:spPr>
      </p:pic>
      <p:sp>
        <p:nvSpPr>
          <p:cNvPr id="6" name="Başlık 2"/>
          <p:cNvSpPr txBox="1">
            <a:spLocks/>
          </p:cNvSpPr>
          <p:nvPr/>
        </p:nvSpPr>
        <p:spPr>
          <a:xfrm>
            <a:off x="611560" y="58037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Pisi otu ve ok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0135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32656"/>
            <a:ext cx="4464496" cy="334837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861048"/>
            <a:ext cx="6786578" cy="25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8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12840"/>
            <a:ext cx="4026376" cy="30103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764704"/>
            <a:ext cx="3321040" cy="3314554"/>
          </a:xfrm>
          <a:prstGeom prst="rect">
            <a:avLst/>
          </a:prstGeom>
        </p:spPr>
      </p:pic>
      <p:sp>
        <p:nvSpPr>
          <p:cNvPr id="6" name="Başlık 2"/>
          <p:cNvSpPr txBox="1">
            <a:spLocks/>
          </p:cNvSpPr>
          <p:nvPr/>
        </p:nvSpPr>
        <p:spPr>
          <a:xfrm>
            <a:off x="611560" y="450912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Örümcek ağı ve örgü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70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61048"/>
            <a:ext cx="4717031" cy="253174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4152900" cy="34213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068960"/>
            <a:ext cx="3438128" cy="3438128"/>
          </a:xfrm>
          <a:prstGeom prst="rect">
            <a:avLst/>
          </a:prstGeom>
        </p:spPr>
      </p:pic>
      <p:pic>
        <p:nvPicPr>
          <p:cNvPr id="2050" name="Picture 2" descr="C:\Users\Yahya\Desktop\gelisenbey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836712"/>
            <a:ext cx="2863817" cy="811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713820" cy="6009531"/>
          </a:xfrm>
        </p:spPr>
      </p:pic>
    </p:spTree>
    <p:extLst>
      <p:ext uri="{BB962C8B-B14F-4D97-AF65-F5344CB8AC3E}">
        <p14:creationId xmlns:p14="http://schemas.microsoft.com/office/powerpoint/2010/main" xmlns="" val="33660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7208"/>
            <a:ext cx="87974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7743"/>
            <a:ext cx="7704856" cy="66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823"/>
            <a:ext cx="7272808" cy="67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85" y="260648"/>
            <a:ext cx="8738343" cy="63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8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6450"/>
            <a:ext cx="7056784" cy="66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7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Biyotaklit</a:t>
            </a:r>
            <a:r>
              <a:rPr lang="tr-TR" dirty="0" smtClean="0"/>
              <a:t> çalışmalarında 3 nokta önemlidir:</a:t>
            </a:r>
          </a:p>
          <a:p>
            <a:r>
              <a:rPr lang="tr-TR" dirty="0" smtClean="0"/>
              <a:t>1- Canlıların yaşam şekilleri</a:t>
            </a:r>
          </a:p>
          <a:p>
            <a:r>
              <a:rPr lang="tr-TR" dirty="0" smtClean="0"/>
              <a:t>2- İş yapış yöntemleri</a:t>
            </a:r>
          </a:p>
          <a:p>
            <a:r>
              <a:rPr lang="tr-TR" dirty="0" smtClean="0"/>
              <a:t>3- Sorun çözme becerileri</a:t>
            </a:r>
          </a:p>
          <a:p>
            <a:endParaRPr lang="tr-TR" dirty="0"/>
          </a:p>
          <a:p>
            <a:r>
              <a:rPr lang="tr-TR" dirty="0" smtClean="0"/>
              <a:t>Bu maddeler </a:t>
            </a:r>
            <a:r>
              <a:rPr lang="tr-TR" dirty="0" err="1" smtClean="0"/>
              <a:t>biyotaklit</a:t>
            </a:r>
            <a:r>
              <a:rPr lang="tr-TR" dirty="0"/>
              <a:t> </a:t>
            </a:r>
            <a:r>
              <a:rPr lang="tr-TR" dirty="0" smtClean="0"/>
              <a:t>yaparken kullandığımız ana noktalardır.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5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Biyotaklit</a:t>
            </a:r>
            <a:r>
              <a:rPr lang="tr-TR" dirty="0" smtClean="0"/>
              <a:t>(</a:t>
            </a:r>
            <a:r>
              <a:rPr lang="tr-TR" dirty="0" err="1" smtClean="0"/>
              <a:t>Biomimicry</a:t>
            </a:r>
            <a:r>
              <a:rPr lang="tr-TR" dirty="0" smtClean="0"/>
              <a:t>) insanlığın sorunlarını çözeceği teknik ve bilimsel konularda doğadan faydalanmasıdır.</a:t>
            </a:r>
          </a:p>
          <a:p>
            <a:endParaRPr lang="tr-TR" dirty="0"/>
          </a:p>
          <a:p>
            <a:r>
              <a:rPr lang="tr-TR" dirty="0" smtClean="0"/>
              <a:t>Unutmayalım ki; her ürünümüz doğadan esinlenmiş değildir. Bazı ürünleri de bizzat insanlık keşfetmiştir.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03848" y="5517232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gelisenbeyin</a:t>
            </a:r>
            <a:r>
              <a:rPr lang="tr-TR" dirty="0" smtClean="0">
                <a:hlinkClick r:id="rId2"/>
              </a:rPr>
              <a:t>.net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 descr="C:\Users\Yahya\Desktop\gelisenbey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97151"/>
            <a:ext cx="2880320" cy="81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83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Biyotaklitteki</a:t>
            </a:r>
            <a:r>
              <a:rPr lang="tr-TR" dirty="0" smtClean="0"/>
              <a:t> amaç; insan vücudunun yetersiz kaldığı ve ya enerjisinin yetmediği  durumlarda; bu işleri yapacak makine, cihaz, araç-gereç geliştirirken doğadan örnekler almaktır.</a:t>
            </a:r>
          </a:p>
          <a:p>
            <a:endParaRPr lang="tr-TR" dirty="0"/>
          </a:p>
          <a:p>
            <a:r>
              <a:rPr lang="tr-TR" dirty="0" smtClean="0"/>
              <a:t>3.8 Milyar yıldır yaşayan canlılar varken insan dünya üzerinde 2,5 milyon yıldır yaşamaktadır.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088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Biz yokken bizim haricimizdeki canlılar ve ya cansız varlık dünya üzerinde yaşamlarını sürdürdüler. O halde bizden daha tecrübeliler demektir.</a:t>
            </a:r>
          </a:p>
          <a:p>
            <a:endParaRPr lang="tr-TR" dirty="0"/>
          </a:p>
          <a:p>
            <a:r>
              <a:rPr lang="tr-TR" dirty="0"/>
              <a:t>O</a:t>
            </a:r>
            <a:r>
              <a:rPr lang="tr-TR" dirty="0" smtClean="0"/>
              <a:t>nların tecrübelerinden yararlanırsak var olan sorunlarımızı çözmemiz kolaylaşır.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290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 vücudunun yetersiz kaldığı durumlar deyince; anatomik olarak vücudumuzun hem avantajları hem de dezavantajları vardır. Bunun ile ilgilenen bilim dalı biyolojidir.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757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0728"/>
            <a:ext cx="4536504" cy="38123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9552" y="4005064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-Dik </a:t>
            </a:r>
            <a:r>
              <a:rPr lang="tr-TR" sz="2200" dirty="0"/>
              <a:t>duruşa, görece gelişmiş bir beyne, soyut düşünme yeteneğine, konuşma </a:t>
            </a:r>
            <a:r>
              <a:rPr lang="tr-TR" sz="2200" dirty="0" smtClean="0"/>
              <a:t>kabiliyetine </a:t>
            </a:r>
            <a:r>
              <a:rPr lang="tr-TR" sz="2200" dirty="0"/>
              <a:t>sahiptir. </a:t>
            </a:r>
            <a:endParaRPr lang="tr-TR" sz="2200" dirty="0" smtClean="0"/>
          </a:p>
          <a:p>
            <a:r>
              <a:rPr lang="tr-TR" sz="2200" dirty="0" smtClean="0"/>
              <a:t>-Bu </a:t>
            </a:r>
            <a:r>
              <a:rPr lang="tr-TR" sz="2200" dirty="0"/>
              <a:t>yetenekleri dünyadaki diğer türlerden farklı olarak kullanış amacı geniş araç-gereç yapımına imkân sağlamıştır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-Kendisinin </a:t>
            </a:r>
            <a:r>
              <a:rPr lang="tr-TR" sz="2200" dirty="0"/>
              <a:t>farkında olması, rasyonelliği ve </a:t>
            </a:r>
            <a:r>
              <a:rPr lang="tr-TR" sz="2200" dirty="0" smtClean="0"/>
              <a:t>zekâsı</a:t>
            </a:r>
            <a:r>
              <a:rPr lang="tr-TR" sz="2200" baseline="30000" dirty="0"/>
              <a:t> </a:t>
            </a:r>
            <a:r>
              <a:rPr lang="tr-TR" sz="2200" dirty="0" smtClean="0"/>
              <a:t>gibi </a:t>
            </a:r>
            <a:r>
              <a:rPr lang="tr-TR" sz="2200" dirty="0"/>
              <a:t>yüksek seviyede düşünmesini sağlayan özellikler insanı "insan" yapan nitelikler olarak sayılmaktadır</a:t>
            </a:r>
            <a:r>
              <a:rPr lang="tr-TR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3915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Anatomimiz bize bir çok avantajlar sağlasa da yapamadığımız işler vardır. Örneğin; uçmak, derinlere dalabilmek, uzun yolları gidebilmek, kamufle olabilmek, kendi vücudumuz ile avlanabilmek gibi yeterliliklerimiz yoktur. </a:t>
            </a:r>
          </a:p>
          <a:p>
            <a:r>
              <a:rPr lang="tr-TR" dirty="0" smtClean="0"/>
              <a:t>Bu yüzden; gelişmiş zekamızı kullanarak araçlar ve gereçler, makineler, cihazlar üreterek yapamadığımız bu işleri ürettiğimiz ürünler ile yaparız.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047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77216"/>
            <a:ext cx="3672408" cy="229525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88" y="836712"/>
            <a:ext cx="3578374" cy="2376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760" y="3429000"/>
            <a:ext cx="3762968" cy="26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4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</TotalTime>
  <Words>347</Words>
  <Application>Microsoft Office PowerPoint</Application>
  <PresentationFormat>Ekran Gösterisi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Cilt</vt:lpstr>
      <vt:lpstr>BİYOTAKLİT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Kanguru ve Bebek taşıyıcı</vt:lpstr>
      <vt:lpstr>Slayt 12</vt:lpstr>
      <vt:lpstr>Hızlı tren ve balıkçıl kuş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BİYOTAKLİT</dc:title>
  <dc:creator>rıza solmaz</dc:creator>
  <cp:keywords>www.gelisenbeyin.net</cp:keywords>
  <dc:description>www.gelisenbeyin.net</dc:description>
  <cp:lastModifiedBy>Windows User</cp:lastModifiedBy>
  <cp:revision>29</cp:revision>
  <dcterms:created xsi:type="dcterms:W3CDTF">2017-02-20T12:32:55Z</dcterms:created>
  <dcterms:modified xsi:type="dcterms:W3CDTF">2017-02-20T18:36:43Z</dcterms:modified>
</cp:coreProperties>
</file>