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24" autoAdjust="0"/>
  </p:normalViewPr>
  <p:slideViewPr>
    <p:cSldViewPr>
      <p:cViewPr varScale="1">
        <p:scale>
          <a:sx n="103" d="100"/>
          <a:sy n="103" d="100"/>
        </p:scale>
        <p:origin x="-2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C6B80-ABBE-4A14-BCBA-8B4347762EC0}" type="datetimeFigureOut">
              <a:rPr lang="tr-TR" smtClean="0"/>
              <a:pPr/>
              <a:t>19.04.2011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8A473-C999-499C-8D87-8105B01AA9E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4F8A473-C999-499C-8D87-8105B01AA9E4}"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93339B46-CA85-4BEE-BD17-22509969368D}" type="datetime1">
              <a:rPr lang="tr-TR" smtClean="0"/>
              <a:t>19.04.2011</a:t>
            </a:fld>
            <a:endParaRPr lang="tr-TR"/>
          </a:p>
        </p:txBody>
      </p:sp>
      <p:sp>
        <p:nvSpPr>
          <p:cNvPr id="19" name="18 Altbilgi Yer Tutucusu"/>
          <p:cNvSpPr>
            <a:spLocks noGrp="1"/>
          </p:cNvSpPr>
          <p:nvPr>
            <p:ph type="ftr" sz="quarter" idx="11"/>
          </p:nvPr>
        </p:nvSpPr>
        <p:spPr/>
        <p:txBody>
          <a:bodyPr/>
          <a:lstStyle/>
          <a:p>
            <a:r>
              <a:rPr lang="tr-TR" smtClean="0"/>
              <a:t>www.gelisenbeyin.net / gelişimin adresi...</a:t>
            </a:r>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5DA0AAC-6FF5-4A33-80C7-A5B10B18DE9A}" type="datetime1">
              <a:rPr lang="tr-TR" smtClean="0"/>
              <a:t>19.04.2011</a:t>
            </a:fld>
            <a:endParaRPr lang="tr-TR"/>
          </a:p>
        </p:txBody>
      </p:sp>
      <p:sp>
        <p:nvSpPr>
          <p:cNvPr id="5" name="4 Altbilgi Yer Tutucusu"/>
          <p:cNvSpPr>
            <a:spLocks noGrp="1"/>
          </p:cNvSpPr>
          <p:nvPr>
            <p:ph type="ftr" sz="quarter" idx="11"/>
          </p:nvPr>
        </p:nvSpPr>
        <p:spPr/>
        <p:txBody>
          <a:bodyPr/>
          <a:lstStyle/>
          <a:p>
            <a:r>
              <a:rPr lang="tr-TR" smtClean="0"/>
              <a:t>www.gelisenbeyin.net / gelişimin adresi...</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2FB7C76-21A7-4970-99A9-007920707D72}" type="datetime1">
              <a:rPr lang="tr-TR" smtClean="0"/>
              <a:t>19.04.2011</a:t>
            </a:fld>
            <a:endParaRPr lang="tr-TR"/>
          </a:p>
        </p:txBody>
      </p:sp>
      <p:sp>
        <p:nvSpPr>
          <p:cNvPr id="5" name="4 Altbilgi Yer Tutucusu"/>
          <p:cNvSpPr>
            <a:spLocks noGrp="1"/>
          </p:cNvSpPr>
          <p:nvPr>
            <p:ph type="ftr" sz="quarter" idx="11"/>
          </p:nvPr>
        </p:nvSpPr>
        <p:spPr/>
        <p:txBody>
          <a:bodyPr/>
          <a:lstStyle/>
          <a:p>
            <a:r>
              <a:rPr lang="tr-TR" smtClean="0"/>
              <a:t>www.gelisenbeyin.net / gelişimin adresi...</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3151F19-057B-445A-AABB-4A2CE5665319}" type="datetime1">
              <a:rPr lang="tr-TR" smtClean="0"/>
              <a:t>19.04.2011</a:t>
            </a:fld>
            <a:endParaRPr lang="tr-TR"/>
          </a:p>
        </p:txBody>
      </p:sp>
      <p:sp>
        <p:nvSpPr>
          <p:cNvPr id="5" name="4 Altbilgi Yer Tutucusu"/>
          <p:cNvSpPr>
            <a:spLocks noGrp="1"/>
          </p:cNvSpPr>
          <p:nvPr>
            <p:ph type="ftr" sz="quarter" idx="11"/>
          </p:nvPr>
        </p:nvSpPr>
        <p:spPr/>
        <p:txBody>
          <a:bodyPr/>
          <a:lstStyle/>
          <a:p>
            <a:r>
              <a:rPr lang="tr-TR" smtClean="0"/>
              <a:t>www.gelisenbeyin.net / gelişimin adresi...</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BC1B7A86-ADB9-4B55-9EC0-D8EA965AD776}" type="datetime1">
              <a:rPr lang="tr-TR" smtClean="0"/>
              <a:t>19.04.2011</a:t>
            </a:fld>
            <a:endParaRPr lang="tr-TR"/>
          </a:p>
        </p:txBody>
      </p:sp>
      <p:sp>
        <p:nvSpPr>
          <p:cNvPr id="5" name="4 Altbilgi Yer Tutucusu"/>
          <p:cNvSpPr>
            <a:spLocks noGrp="1"/>
          </p:cNvSpPr>
          <p:nvPr>
            <p:ph type="ftr" sz="quarter" idx="11"/>
          </p:nvPr>
        </p:nvSpPr>
        <p:spPr/>
        <p:txBody>
          <a:bodyPr/>
          <a:lstStyle/>
          <a:p>
            <a:r>
              <a:rPr lang="tr-TR" smtClean="0"/>
              <a:t>www.gelisenbeyin.net / gelişimin adresi...</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8527189-F177-49A5-A4A1-8F381507FFDC}" type="datetime1">
              <a:rPr lang="tr-TR" smtClean="0"/>
              <a:t>19.04.2011</a:t>
            </a:fld>
            <a:endParaRPr lang="tr-TR"/>
          </a:p>
        </p:txBody>
      </p:sp>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A3E460E-1D9B-4BA1-B2BF-D0B6978057B3}" type="datetime1">
              <a:rPr lang="tr-TR" smtClean="0"/>
              <a:t>19.04.2011</a:t>
            </a:fld>
            <a:endParaRPr lang="tr-TR"/>
          </a:p>
        </p:txBody>
      </p:sp>
      <p:sp>
        <p:nvSpPr>
          <p:cNvPr id="8" name="7 Altbilgi Yer Tutucusu"/>
          <p:cNvSpPr>
            <a:spLocks noGrp="1"/>
          </p:cNvSpPr>
          <p:nvPr>
            <p:ph type="ftr" sz="quarter" idx="11"/>
          </p:nvPr>
        </p:nvSpPr>
        <p:spPr/>
        <p:txBody>
          <a:bodyPr/>
          <a:lstStyle/>
          <a:p>
            <a:r>
              <a:rPr lang="tr-TR" smtClean="0"/>
              <a:t>www.gelisenbeyin.net / gelişimin adresi...</a:t>
            </a:r>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672DB738-EE0C-4C8D-A9F0-C6F888B1CBCB}" type="datetime1">
              <a:rPr lang="tr-TR" smtClean="0"/>
              <a:t>19.04.2011</a:t>
            </a:fld>
            <a:endParaRPr lang="tr-TR"/>
          </a:p>
        </p:txBody>
      </p:sp>
      <p:sp>
        <p:nvSpPr>
          <p:cNvPr id="4" name="3 Altbilgi Yer Tutucusu"/>
          <p:cNvSpPr>
            <a:spLocks noGrp="1"/>
          </p:cNvSpPr>
          <p:nvPr>
            <p:ph type="ftr" sz="quarter" idx="11"/>
          </p:nvPr>
        </p:nvSpPr>
        <p:spPr/>
        <p:txBody>
          <a:bodyPr/>
          <a:lstStyle/>
          <a:p>
            <a:r>
              <a:rPr lang="tr-TR" smtClean="0"/>
              <a:t>www.gelisenbeyin.net / gelişimin adresi...</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AF7EFC7-5A94-4AC8-A2BC-4D8658B22FC4}" type="datetime1">
              <a:rPr lang="tr-TR" smtClean="0"/>
              <a:t>19.04.2011</a:t>
            </a:fld>
            <a:endParaRPr lang="tr-TR"/>
          </a:p>
        </p:txBody>
      </p:sp>
      <p:sp>
        <p:nvSpPr>
          <p:cNvPr id="3" name="2 Altbilgi Yer Tutucusu"/>
          <p:cNvSpPr>
            <a:spLocks noGrp="1"/>
          </p:cNvSpPr>
          <p:nvPr>
            <p:ph type="ftr" sz="quarter" idx="11"/>
          </p:nvPr>
        </p:nvSpPr>
        <p:spPr/>
        <p:txBody>
          <a:bodyPr/>
          <a:lstStyle/>
          <a:p>
            <a:r>
              <a:rPr lang="tr-TR" smtClean="0"/>
              <a:t>www.gelisenbeyin.net / gelişimin adresi...</a:t>
            </a:r>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3560E3C-81DD-45B9-B227-072BDBAF905F}" type="datetime1">
              <a:rPr lang="tr-TR" smtClean="0"/>
              <a:t>19.04.2011</a:t>
            </a:fld>
            <a:endParaRPr lang="tr-TR"/>
          </a:p>
        </p:txBody>
      </p:sp>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81B2B72-AFAF-459B-AB4E-8DA71039EE0D}" type="datetime1">
              <a:rPr lang="tr-TR" smtClean="0"/>
              <a:t>19.04.2011</a:t>
            </a:fld>
            <a:endParaRPr lang="tr-TR"/>
          </a:p>
        </p:txBody>
      </p:sp>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E89D3B-48D4-432D-AD4B-5F0FFAC2D503}" type="datetime1">
              <a:rPr lang="tr-TR" smtClean="0"/>
              <a:t>19.04.2011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smtClean="0"/>
              <a:t>www.gelisenbeyin.net / gelişimin adresi...</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1371600"/>
            <a:ext cx="8287072" cy="2993504"/>
          </a:xfrm>
        </p:spPr>
        <p:txBody>
          <a:bodyPr>
            <a:normAutofit fontScale="90000"/>
          </a:bodyPr>
          <a:lstStyle/>
          <a:p>
            <a:r>
              <a:rPr lang="tr-TR" sz="8000" dirty="0" smtClean="0"/>
              <a:t>“BU ATIK, GÖR NASIL OLUR KATIK”</a:t>
            </a:r>
            <a:r>
              <a:rPr lang="tr-TR" dirty="0" smtClean="0"/>
              <a:t/>
            </a:r>
            <a:br>
              <a:rPr lang="tr-TR" dirty="0" smtClean="0"/>
            </a:br>
            <a:endParaRPr lang="tr-TR" dirty="0"/>
          </a:p>
        </p:txBody>
      </p:sp>
      <p:sp>
        <p:nvSpPr>
          <p:cNvPr id="3" name="2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“ATIK MALZEMELERİ DEĞERLENDİRİYORUZ”</a:t>
            </a:r>
            <a:endParaRPr lang="tr-TR" sz="4000" dirty="0"/>
          </a:p>
        </p:txBody>
      </p:sp>
      <p:pic>
        <p:nvPicPr>
          <p:cNvPr id="4" name="3 İçerik Yer Tutucusu" descr="DSC_0084.JPG"/>
          <p:cNvPicPr>
            <a:picLocks noGrp="1" noChangeAspect="1"/>
          </p:cNvPicPr>
          <p:nvPr>
            <p:ph idx="1"/>
          </p:nvPr>
        </p:nvPicPr>
        <p:blipFill>
          <a:blip r:embed="rId2" cstate="print"/>
          <a:stretch>
            <a:fillRect/>
          </a:stretch>
        </p:blipFill>
        <p:spPr>
          <a:xfrm>
            <a:off x="179512" y="2349200"/>
            <a:ext cx="4302222" cy="2880000"/>
          </a:xfrm>
        </p:spPr>
      </p:pic>
      <p:pic>
        <p:nvPicPr>
          <p:cNvPr id="5" name="4 Resim" descr="DSC_0085.JPG"/>
          <p:cNvPicPr>
            <a:picLocks noChangeAspect="1"/>
          </p:cNvPicPr>
          <p:nvPr/>
        </p:nvPicPr>
        <p:blipFill>
          <a:blip r:embed="rId3" cstate="print"/>
          <a:stretch>
            <a:fillRect/>
          </a:stretch>
        </p:blipFill>
        <p:spPr>
          <a:xfrm>
            <a:off x="4716016" y="2349200"/>
            <a:ext cx="4302222" cy="2880000"/>
          </a:xfrm>
          <a:prstGeom prst="rect">
            <a:avLst/>
          </a:prstGeom>
        </p:spPr>
      </p:pic>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“ATIK MALZEMELERİ DEĞERLENDİRİYORUZ”</a:t>
            </a:r>
            <a:endParaRPr lang="tr-TR" sz="4000" dirty="0"/>
          </a:p>
        </p:txBody>
      </p:sp>
      <p:pic>
        <p:nvPicPr>
          <p:cNvPr id="4" name="3 İçerik Yer Tutucusu" descr="DSC_0086.JPG"/>
          <p:cNvPicPr>
            <a:picLocks noGrp="1" noChangeAspect="1"/>
          </p:cNvPicPr>
          <p:nvPr>
            <p:ph idx="1"/>
          </p:nvPr>
        </p:nvPicPr>
        <p:blipFill>
          <a:blip r:embed="rId2" cstate="print"/>
          <a:stretch>
            <a:fillRect/>
          </a:stretch>
        </p:blipFill>
        <p:spPr>
          <a:xfrm>
            <a:off x="179512" y="2420888"/>
            <a:ext cx="4302222" cy="2880000"/>
          </a:xfrm>
        </p:spPr>
      </p:pic>
      <p:pic>
        <p:nvPicPr>
          <p:cNvPr id="5" name="4 Resim" descr="DSC_0087.JPG"/>
          <p:cNvPicPr>
            <a:picLocks noChangeAspect="1"/>
          </p:cNvPicPr>
          <p:nvPr/>
        </p:nvPicPr>
        <p:blipFill>
          <a:blip r:embed="rId3" cstate="print"/>
          <a:stretch>
            <a:fillRect/>
          </a:stretch>
        </p:blipFill>
        <p:spPr>
          <a:xfrm>
            <a:off x="4644008" y="2421208"/>
            <a:ext cx="4302222" cy="2880000"/>
          </a:xfrm>
          <a:prstGeom prst="rect">
            <a:avLst/>
          </a:prstGeom>
        </p:spPr>
      </p:pic>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“ATIK MALZEMELERİ DEĞERLENDİRİYORUZ”</a:t>
            </a:r>
            <a:endParaRPr lang="tr-TR" sz="4000" dirty="0"/>
          </a:p>
        </p:txBody>
      </p:sp>
      <p:pic>
        <p:nvPicPr>
          <p:cNvPr id="4" name="3 İçerik Yer Tutucusu" descr="DSC_0088.JPG"/>
          <p:cNvPicPr>
            <a:picLocks noGrp="1" noChangeAspect="1"/>
          </p:cNvPicPr>
          <p:nvPr>
            <p:ph idx="1"/>
          </p:nvPr>
        </p:nvPicPr>
        <p:blipFill>
          <a:blip r:embed="rId2" cstate="print"/>
          <a:stretch>
            <a:fillRect/>
          </a:stretch>
        </p:blipFill>
        <p:spPr>
          <a:xfrm>
            <a:off x="179512" y="2420888"/>
            <a:ext cx="4302222" cy="2880000"/>
          </a:xfrm>
        </p:spPr>
      </p:pic>
      <p:pic>
        <p:nvPicPr>
          <p:cNvPr id="5" name="4 Resim" descr="DSC_0089.JPG"/>
          <p:cNvPicPr>
            <a:picLocks noChangeAspect="1"/>
          </p:cNvPicPr>
          <p:nvPr/>
        </p:nvPicPr>
        <p:blipFill>
          <a:blip r:embed="rId3" cstate="print"/>
          <a:stretch>
            <a:fillRect/>
          </a:stretch>
        </p:blipFill>
        <p:spPr>
          <a:xfrm>
            <a:off x="4662266" y="2420888"/>
            <a:ext cx="4302222" cy="2880000"/>
          </a:xfrm>
          <a:prstGeom prst="rect">
            <a:avLst/>
          </a:prstGeom>
        </p:spPr>
      </p:pic>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“ATIK MALZEMELERİ DEĞERLENDİRİYORUZ”</a:t>
            </a:r>
            <a:endParaRPr lang="tr-TR" sz="4000" dirty="0"/>
          </a:p>
        </p:txBody>
      </p:sp>
      <p:pic>
        <p:nvPicPr>
          <p:cNvPr id="6" name="5 İçerik Yer Tutucusu" descr="DSC_0092.JPG"/>
          <p:cNvPicPr>
            <a:picLocks noGrp="1" noChangeAspect="1"/>
          </p:cNvPicPr>
          <p:nvPr>
            <p:ph idx="1"/>
          </p:nvPr>
        </p:nvPicPr>
        <p:blipFill>
          <a:blip r:embed="rId2" cstate="print"/>
          <a:stretch>
            <a:fillRect/>
          </a:stretch>
        </p:blipFill>
        <p:spPr>
          <a:xfrm>
            <a:off x="179512" y="2348880"/>
            <a:ext cx="4302222" cy="2880000"/>
          </a:xfrm>
        </p:spPr>
      </p:pic>
      <p:pic>
        <p:nvPicPr>
          <p:cNvPr id="7" name="6 Resim" descr="DSC_0093.JPG"/>
          <p:cNvPicPr>
            <a:picLocks noChangeAspect="1"/>
          </p:cNvPicPr>
          <p:nvPr/>
        </p:nvPicPr>
        <p:blipFill>
          <a:blip r:embed="rId3" cstate="print"/>
          <a:stretch>
            <a:fillRect/>
          </a:stretch>
        </p:blipFill>
        <p:spPr>
          <a:xfrm>
            <a:off x="4644008" y="2348880"/>
            <a:ext cx="4302222" cy="2880000"/>
          </a:xfrm>
          <a:prstGeom prst="rect">
            <a:avLst/>
          </a:prstGeom>
        </p:spPr>
      </p:pic>
      <p:sp>
        <p:nvSpPr>
          <p:cNvPr id="5" name="4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smtClean="0"/>
              <a:t>“BU ATIK GÖR NASIL OLUR KATIK”</a:t>
            </a:r>
            <a:endParaRPr lang="tr-TR" sz="4000" dirty="0"/>
          </a:p>
        </p:txBody>
      </p:sp>
      <p:pic>
        <p:nvPicPr>
          <p:cNvPr id="4" name="3 İçerik Yer Tutucusu" descr="DSC_0095.JPG"/>
          <p:cNvPicPr>
            <a:picLocks noGrp="1" noChangeAspect="1"/>
          </p:cNvPicPr>
          <p:nvPr>
            <p:ph idx="1"/>
          </p:nvPr>
        </p:nvPicPr>
        <p:blipFill>
          <a:blip r:embed="rId2" cstate="print"/>
          <a:stretch>
            <a:fillRect/>
          </a:stretch>
        </p:blipFill>
        <p:spPr>
          <a:xfrm>
            <a:off x="179512" y="2348880"/>
            <a:ext cx="4302222" cy="2880000"/>
          </a:xfrm>
        </p:spPr>
      </p:pic>
      <p:pic>
        <p:nvPicPr>
          <p:cNvPr id="5" name="4 Resim" descr="DSC_0096.JPG"/>
          <p:cNvPicPr>
            <a:picLocks noChangeAspect="1"/>
          </p:cNvPicPr>
          <p:nvPr/>
        </p:nvPicPr>
        <p:blipFill>
          <a:blip r:embed="rId3" cstate="print"/>
          <a:stretch>
            <a:fillRect/>
          </a:stretch>
        </p:blipFill>
        <p:spPr>
          <a:xfrm>
            <a:off x="4644008" y="2348880"/>
            <a:ext cx="4302222" cy="2880000"/>
          </a:xfrm>
          <a:prstGeom prst="rect">
            <a:avLst/>
          </a:prstGeom>
        </p:spPr>
      </p:pic>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smtClean="0"/>
              <a:t>“BU ATIK GÖR NASIL OLUR KATIK”</a:t>
            </a:r>
            <a:endParaRPr lang="tr-TR" sz="4000" dirty="0"/>
          </a:p>
        </p:txBody>
      </p:sp>
      <p:pic>
        <p:nvPicPr>
          <p:cNvPr id="4" name="3 İçerik Yer Tutucusu" descr="DSC_0097.JPG"/>
          <p:cNvPicPr>
            <a:picLocks noGrp="1" noChangeAspect="1"/>
          </p:cNvPicPr>
          <p:nvPr>
            <p:ph idx="1"/>
          </p:nvPr>
        </p:nvPicPr>
        <p:blipFill>
          <a:blip r:embed="rId2" cstate="print"/>
          <a:stretch>
            <a:fillRect/>
          </a:stretch>
        </p:blipFill>
        <p:spPr>
          <a:xfrm>
            <a:off x="179512" y="2564904"/>
            <a:ext cx="4302222" cy="2880000"/>
          </a:xfrm>
        </p:spPr>
      </p:pic>
      <p:pic>
        <p:nvPicPr>
          <p:cNvPr id="5" name="4 Resim" descr="DSC_0098.JPG"/>
          <p:cNvPicPr>
            <a:picLocks noChangeAspect="1"/>
          </p:cNvPicPr>
          <p:nvPr/>
        </p:nvPicPr>
        <p:blipFill>
          <a:blip r:embed="rId3" cstate="print"/>
          <a:stretch>
            <a:fillRect/>
          </a:stretch>
        </p:blipFill>
        <p:spPr>
          <a:xfrm>
            <a:off x="4662266" y="2564904"/>
            <a:ext cx="4302222" cy="2880000"/>
          </a:xfrm>
          <a:prstGeom prst="rect">
            <a:avLst/>
          </a:prstGeom>
        </p:spPr>
      </p:pic>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smtClean="0"/>
              <a:t>“BU ATIK GÖR NASIL OLUR KATIK”</a:t>
            </a:r>
            <a:endParaRPr lang="tr-TR" sz="4000" dirty="0"/>
          </a:p>
        </p:txBody>
      </p:sp>
      <p:pic>
        <p:nvPicPr>
          <p:cNvPr id="4" name="3 İçerik Yer Tutucusu" descr="DSC_0102.JPG"/>
          <p:cNvPicPr>
            <a:picLocks noGrp="1" noChangeAspect="1"/>
          </p:cNvPicPr>
          <p:nvPr>
            <p:ph idx="1"/>
          </p:nvPr>
        </p:nvPicPr>
        <p:blipFill>
          <a:blip r:embed="rId2" cstate="print"/>
          <a:stretch>
            <a:fillRect/>
          </a:stretch>
        </p:blipFill>
        <p:spPr>
          <a:xfrm>
            <a:off x="179512" y="2636912"/>
            <a:ext cx="4302222" cy="2880000"/>
          </a:xfrm>
        </p:spPr>
      </p:pic>
      <p:pic>
        <p:nvPicPr>
          <p:cNvPr id="5" name="4 Resim" descr="DSC_0103.JPG"/>
          <p:cNvPicPr>
            <a:picLocks noChangeAspect="1"/>
          </p:cNvPicPr>
          <p:nvPr/>
        </p:nvPicPr>
        <p:blipFill>
          <a:blip r:embed="rId3" cstate="print"/>
          <a:stretch>
            <a:fillRect/>
          </a:stretch>
        </p:blipFill>
        <p:spPr>
          <a:xfrm>
            <a:off x="4662266" y="2636912"/>
            <a:ext cx="4302222" cy="2880000"/>
          </a:xfrm>
          <a:prstGeom prst="rect">
            <a:avLst/>
          </a:prstGeom>
        </p:spPr>
      </p:pic>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smtClean="0"/>
              <a:t>“BU ATIK GÖR NASIL OLUR KATIK”</a:t>
            </a:r>
            <a:endParaRPr lang="tr-TR" sz="4000" dirty="0"/>
          </a:p>
        </p:txBody>
      </p:sp>
      <p:pic>
        <p:nvPicPr>
          <p:cNvPr id="4" name="3 İçerik Yer Tutucusu" descr="DSC_0104.JPG"/>
          <p:cNvPicPr>
            <a:picLocks noGrp="1" noChangeAspect="1"/>
          </p:cNvPicPr>
          <p:nvPr>
            <p:ph idx="1"/>
          </p:nvPr>
        </p:nvPicPr>
        <p:blipFill>
          <a:blip r:embed="rId2" cstate="print"/>
          <a:stretch>
            <a:fillRect/>
          </a:stretch>
        </p:blipFill>
        <p:spPr>
          <a:xfrm>
            <a:off x="179512" y="2636912"/>
            <a:ext cx="4302222" cy="2880000"/>
          </a:xfrm>
        </p:spPr>
      </p:pic>
      <p:pic>
        <p:nvPicPr>
          <p:cNvPr id="5" name="4 Resim" descr="DSC_0105.JPG"/>
          <p:cNvPicPr>
            <a:picLocks noChangeAspect="1"/>
          </p:cNvPicPr>
          <p:nvPr/>
        </p:nvPicPr>
        <p:blipFill>
          <a:blip r:embed="rId3" cstate="print"/>
          <a:stretch>
            <a:fillRect/>
          </a:stretch>
        </p:blipFill>
        <p:spPr>
          <a:xfrm>
            <a:off x="4716016" y="2636912"/>
            <a:ext cx="4302222" cy="2880000"/>
          </a:xfrm>
          <a:prstGeom prst="rect">
            <a:avLst/>
          </a:prstGeom>
        </p:spPr>
      </p:pic>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smtClean="0"/>
              <a:t>“BU ATIK GÖR NASIL OLUR KATIK”</a:t>
            </a:r>
            <a:endParaRPr lang="tr-TR" sz="4000" dirty="0"/>
          </a:p>
        </p:txBody>
      </p:sp>
      <p:pic>
        <p:nvPicPr>
          <p:cNvPr id="5" name="4 Resim" descr="DSC_0108.JPG"/>
          <p:cNvPicPr>
            <a:picLocks noChangeAspect="1"/>
          </p:cNvPicPr>
          <p:nvPr/>
        </p:nvPicPr>
        <p:blipFill>
          <a:blip r:embed="rId2" cstate="print"/>
          <a:stretch>
            <a:fillRect/>
          </a:stretch>
        </p:blipFill>
        <p:spPr>
          <a:xfrm>
            <a:off x="251520" y="2564904"/>
            <a:ext cx="4302222" cy="2880000"/>
          </a:xfrm>
          <a:prstGeom prst="rect">
            <a:avLst/>
          </a:prstGeom>
        </p:spPr>
      </p:pic>
      <p:pic>
        <p:nvPicPr>
          <p:cNvPr id="7" name="6 Resim" descr="DSC_0110.JPG"/>
          <p:cNvPicPr>
            <a:picLocks noChangeAspect="1"/>
          </p:cNvPicPr>
          <p:nvPr/>
        </p:nvPicPr>
        <p:blipFill>
          <a:blip r:embed="rId3" cstate="print"/>
          <a:stretch>
            <a:fillRect/>
          </a:stretch>
        </p:blipFill>
        <p:spPr>
          <a:xfrm>
            <a:off x="4716016" y="2564904"/>
            <a:ext cx="4302222" cy="2880000"/>
          </a:xfrm>
          <a:prstGeom prst="rect">
            <a:avLst/>
          </a:prstGeom>
        </p:spPr>
      </p:pic>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928802"/>
            <a:ext cx="8229600" cy="2071702"/>
          </a:xfrm>
        </p:spPr>
        <p:txBody>
          <a:bodyPr>
            <a:normAutofit fontScale="90000"/>
          </a:bodyPr>
          <a:lstStyle/>
          <a:p>
            <a:pPr algn="ctr"/>
            <a:r>
              <a:rPr lang="tr-TR" dirty="0" smtClean="0"/>
              <a:t>23-27 Mayıs 2011 tarihindeki </a:t>
            </a:r>
            <a:br>
              <a:rPr lang="tr-TR" dirty="0" smtClean="0"/>
            </a:br>
            <a:r>
              <a:rPr lang="tr-TR" dirty="0" smtClean="0"/>
              <a:t>Dr. Haydar Aslan İlköğretim Okulu’ndaki sergimize bekliyoruz.</a:t>
            </a:r>
            <a:endParaRPr lang="tr-TR" dirty="0"/>
          </a:p>
        </p:txBody>
      </p:sp>
      <p:sp>
        <p:nvSpPr>
          <p:cNvPr id="3" name="2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9816"/>
            <a:ext cx="8229600" cy="1143000"/>
          </a:xfrm>
        </p:spPr>
        <p:txBody>
          <a:bodyPr>
            <a:normAutofit/>
          </a:bodyPr>
          <a:lstStyle/>
          <a:p>
            <a:pPr algn="ctr"/>
            <a:r>
              <a:rPr lang="tr-TR" sz="4000" dirty="0" smtClean="0"/>
              <a:t>“BU ATIK, GÖR NASIL OLUR KATIK”</a:t>
            </a:r>
            <a:endParaRPr lang="tr-TR" sz="4000" dirty="0"/>
          </a:p>
        </p:txBody>
      </p:sp>
      <p:sp>
        <p:nvSpPr>
          <p:cNvPr id="3" name="2 İçerik Yer Tutucusu"/>
          <p:cNvSpPr>
            <a:spLocks noGrp="1"/>
          </p:cNvSpPr>
          <p:nvPr>
            <p:ph idx="1"/>
          </p:nvPr>
        </p:nvSpPr>
        <p:spPr>
          <a:xfrm>
            <a:off x="457200" y="1992208"/>
            <a:ext cx="8229600" cy="3741048"/>
          </a:xfrm>
        </p:spPr>
        <p:txBody>
          <a:bodyPr>
            <a:noAutofit/>
          </a:bodyPr>
          <a:lstStyle/>
          <a:p>
            <a:pPr algn="just"/>
            <a:r>
              <a:rPr lang="tr-TR" sz="2800" dirty="0" smtClean="0"/>
              <a:t>Etkinlik kapsamında gelişen dünya ile ters orantıda gelişen  doğaya ve çevreye verdiğimiz  zararlara dikkat çekmek ve neler yapılabileceği konusunda hem çevre bilinci uyandırmak  hem de doğaya zarar veren atık  malzemeyi tekrar  nasıl  değerlendirebileceğimiz konusunda   bir beyin fırtınası oluşturarak yeni tasarımlara destek olmak istedik. </a:t>
            </a:r>
            <a:endParaRPr lang="tr-TR" sz="2800" dirty="0"/>
          </a:p>
        </p:txBody>
      </p:sp>
      <p:sp>
        <p:nvSpPr>
          <p:cNvPr id="4" name="3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14628"/>
            <a:ext cx="8229600" cy="1143000"/>
          </a:xfrm>
        </p:spPr>
        <p:txBody>
          <a:bodyPr>
            <a:normAutofit/>
          </a:bodyPr>
          <a:lstStyle/>
          <a:p>
            <a:pPr algn="ctr"/>
            <a:r>
              <a:rPr lang="tr-TR" sz="3600" dirty="0" smtClean="0"/>
              <a:t>BEYLİKDÜZÜ BEYKOOP 2. BÖLGE </a:t>
            </a:r>
            <a:br>
              <a:rPr lang="tr-TR" sz="3600" dirty="0" smtClean="0"/>
            </a:br>
            <a:r>
              <a:rPr lang="tr-TR" sz="3600" dirty="0" smtClean="0"/>
              <a:t>DR. HAYDAR ASLAN İLKÖĞRETİM OKULU</a:t>
            </a:r>
            <a:endParaRPr lang="tr-TR" sz="3600" dirty="0"/>
          </a:p>
        </p:txBody>
      </p:sp>
      <p:sp>
        <p:nvSpPr>
          <p:cNvPr id="3" name="2 İçerik Yer Tutucusu"/>
          <p:cNvSpPr>
            <a:spLocks noGrp="1"/>
          </p:cNvSpPr>
          <p:nvPr>
            <p:ph idx="1"/>
          </p:nvPr>
        </p:nvSpPr>
        <p:spPr>
          <a:xfrm>
            <a:off x="500034" y="4357694"/>
            <a:ext cx="8229600" cy="1966906"/>
          </a:xfrm>
        </p:spPr>
        <p:txBody>
          <a:bodyPr>
            <a:normAutofit fontScale="25000" lnSpcReduction="20000"/>
          </a:bodyPr>
          <a:lstStyle/>
          <a:p>
            <a:pPr algn="ctr">
              <a:buNone/>
            </a:pPr>
            <a:r>
              <a:rPr lang="tr-TR" sz="9600" u="sng" dirty="0" smtClean="0"/>
              <a:t>SINIF ÖĞRETMENLERİ</a:t>
            </a:r>
          </a:p>
          <a:p>
            <a:pPr algn="ctr">
              <a:buNone/>
            </a:pPr>
            <a:r>
              <a:rPr lang="tr-TR" sz="9600" dirty="0" smtClean="0"/>
              <a:t>HATİCE AĞAÇDELEN</a:t>
            </a:r>
          </a:p>
          <a:p>
            <a:pPr algn="ctr">
              <a:buNone/>
            </a:pPr>
            <a:r>
              <a:rPr lang="tr-TR" sz="9600" dirty="0" smtClean="0"/>
              <a:t>TÜRKAN ÇANKAYA</a:t>
            </a:r>
          </a:p>
          <a:p>
            <a:pPr algn="ctr">
              <a:buNone/>
            </a:pPr>
            <a:r>
              <a:rPr lang="tr-TR" sz="9600" dirty="0" smtClean="0"/>
              <a:t>FERAL AKKAYA</a:t>
            </a:r>
          </a:p>
          <a:p>
            <a:pPr algn="ctr">
              <a:buNone/>
            </a:pPr>
            <a:r>
              <a:rPr lang="tr-TR" sz="9600" dirty="0" smtClean="0"/>
              <a:t>HÜLYA YAMAN</a:t>
            </a:r>
          </a:p>
          <a:p>
            <a:pPr>
              <a:buNone/>
            </a:pPr>
            <a:endParaRPr lang="tr-TR" sz="8600" dirty="0" smtClean="0"/>
          </a:p>
          <a:p>
            <a:pPr>
              <a:buNone/>
            </a:pPr>
            <a:endParaRPr lang="tr-TR" dirty="0"/>
          </a:p>
        </p:txBody>
      </p:sp>
      <p:pic>
        <p:nvPicPr>
          <p:cNvPr id="4" name="3 Resim" descr="amblem-mavi-lila.png"/>
          <p:cNvPicPr>
            <a:picLocks noChangeAspect="1"/>
          </p:cNvPicPr>
          <p:nvPr/>
        </p:nvPicPr>
        <p:blipFill>
          <a:blip r:embed="rId2" cstate="print"/>
          <a:stretch>
            <a:fillRect/>
          </a:stretch>
        </p:blipFill>
        <p:spPr>
          <a:xfrm>
            <a:off x="3794758" y="857232"/>
            <a:ext cx="1554483" cy="1554483"/>
          </a:xfrm>
          <a:prstGeom prst="rect">
            <a:avLst/>
          </a:prstGeom>
        </p:spPr>
      </p:pic>
      <p:sp>
        <p:nvSpPr>
          <p:cNvPr id="5" name="4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smtClean="0"/>
              <a:t>“BU ATIK, GÖR NASIL OLUR KATIK”</a:t>
            </a:r>
            <a:endParaRPr lang="tr-TR" sz="4000" dirty="0"/>
          </a:p>
        </p:txBody>
      </p:sp>
      <p:sp>
        <p:nvSpPr>
          <p:cNvPr id="3" name="2 İçerik Yer Tutucusu"/>
          <p:cNvSpPr>
            <a:spLocks noGrp="1"/>
          </p:cNvSpPr>
          <p:nvPr>
            <p:ph idx="1"/>
          </p:nvPr>
        </p:nvSpPr>
        <p:spPr/>
        <p:txBody>
          <a:bodyPr/>
          <a:lstStyle/>
          <a:p>
            <a:pPr algn="just"/>
            <a:r>
              <a:rPr lang="tr-TR" sz="2800" dirty="0" smtClean="0"/>
              <a:t>Gelişen dünyamızda ekonomik olarak güçlü devletler atık malzemelerden en çok yararlanan ülkeler olarak karşımıza çıkmaktadır. Bu  bilincin hem öğrencilerimize hem de  diğer veli ve vatandaşlarımıza  kazandırılması çok önemlidir. Oluşacak tasarımlarla bir sergi açmayı hedeflerken aynı zamanda da bunun yayılan bir çevre bilinciyle çevresel bir kampanyaya dönüşmesini hedefliyoruz.</a:t>
            </a:r>
            <a:endParaRPr lang="tr-TR" dirty="0"/>
          </a:p>
        </p:txBody>
      </p:sp>
      <p:sp>
        <p:nvSpPr>
          <p:cNvPr id="4" name="3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2440"/>
            <a:ext cx="8229600" cy="1514432"/>
          </a:xfrm>
        </p:spPr>
        <p:txBody>
          <a:bodyPr>
            <a:noAutofit/>
          </a:bodyPr>
          <a:lstStyle/>
          <a:p>
            <a:pPr algn="ctr"/>
            <a:r>
              <a:rPr lang="tr-TR" sz="3200" dirty="0" smtClean="0"/>
              <a:t>DR. HAYDAR ASLAN İLKÖĞRETİM OKULU 2. SINIF ÖĞRENCİLERİ ATIK MALZEMELERİ  NASIL DEĞERLENDİRİYOR?</a:t>
            </a:r>
            <a:endParaRPr lang="tr-TR" sz="3200" dirty="0"/>
          </a:p>
        </p:txBody>
      </p:sp>
      <p:sp>
        <p:nvSpPr>
          <p:cNvPr id="3" name="2 İçerik Yer Tutucusu"/>
          <p:cNvSpPr>
            <a:spLocks noGrp="1"/>
          </p:cNvSpPr>
          <p:nvPr>
            <p:ph idx="1"/>
          </p:nvPr>
        </p:nvSpPr>
        <p:spPr>
          <a:xfrm>
            <a:off x="457200" y="2352248"/>
            <a:ext cx="8229600" cy="3813056"/>
          </a:xfrm>
        </p:spPr>
        <p:txBody>
          <a:bodyPr/>
          <a:lstStyle/>
          <a:p>
            <a:pPr algn="just"/>
            <a:r>
              <a:rPr lang="tr-TR" dirty="0" smtClean="0"/>
              <a:t>AMAÇ 1: Çevre bilinci oluşturmak                                                                                                                                       </a:t>
            </a:r>
          </a:p>
          <a:p>
            <a:pPr algn="just"/>
            <a:r>
              <a:rPr lang="tr-TR" dirty="0" smtClean="0"/>
              <a:t>AMAÇ 2: Atık malzemeleri fark edebilmek </a:t>
            </a:r>
          </a:p>
          <a:p>
            <a:pPr algn="just"/>
            <a:r>
              <a:rPr lang="tr-TR" dirty="0" smtClean="0"/>
              <a:t>AMAÇ3:Atık malzemeleri  değerlendirmek, yeni tasarımlar oluşturmak</a:t>
            </a:r>
          </a:p>
          <a:p>
            <a:pPr algn="just"/>
            <a:r>
              <a:rPr lang="tr-TR" dirty="0" smtClean="0"/>
              <a:t>MALZEMELER: Her türlü atık malzeme (pet şişeler, kapaklar, poşetler, ambalaj malzemeleri, yoğurt kapları, metal malzemeler, kullanılmış CD’ler …….)</a:t>
            </a:r>
            <a:endParaRPr lang="tr-TR" dirty="0"/>
          </a:p>
        </p:txBody>
      </p:sp>
      <p:sp>
        <p:nvSpPr>
          <p:cNvPr id="4" name="3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smtClean="0"/>
              <a:t>NELER YAPILABİLİR?</a:t>
            </a:r>
            <a:endParaRPr lang="tr-TR" sz="4000" dirty="0"/>
          </a:p>
        </p:txBody>
      </p:sp>
      <p:sp>
        <p:nvSpPr>
          <p:cNvPr id="3" name="2 İçerik Yer Tutucusu"/>
          <p:cNvSpPr>
            <a:spLocks noGrp="1"/>
          </p:cNvSpPr>
          <p:nvPr>
            <p:ph idx="1"/>
          </p:nvPr>
        </p:nvSpPr>
        <p:spPr/>
        <p:txBody>
          <a:bodyPr/>
          <a:lstStyle/>
          <a:p>
            <a:pPr algn="just"/>
            <a:r>
              <a:rPr lang="tr-TR" dirty="0" smtClean="0"/>
              <a:t>Öğrencilerimizin hayal güçleri doğrultusunda veli desteği alarak yaratıcılıklarını geliştirecek her türlü tasarım olabilir. (Atık malzemeler kaplama amaçlı kullanılabilir, değişik objeler yapılabilir, ev eşyası, giyim eşyası  tasarlanabilir; tablo, heykel, robot, maketler, abajur, avize, değişik örtüler, plaj örtüsü, takı, çanta, maskeler, oyuncaklar, kumbara, çiçekler ….. vb)</a:t>
            </a:r>
            <a:endParaRPr lang="tr-TR" dirty="0"/>
          </a:p>
        </p:txBody>
      </p:sp>
      <p:sp>
        <p:nvSpPr>
          <p:cNvPr id="4" name="3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“ATIK MALZEMELERİ DEĞERLENDİRİYORUZ”</a:t>
            </a:r>
            <a:endParaRPr lang="tr-TR" sz="4000" dirty="0"/>
          </a:p>
        </p:txBody>
      </p:sp>
      <p:pic>
        <p:nvPicPr>
          <p:cNvPr id="8" name="7 İçerik Yer Tutucusu" descr="DSC_0063.JPG"/>
          <p:cNvPicPr>
            <a:picLocks noGrp="1" noChangeAspect="1"/>
          </p:cNvPicPr>
          <p:nvPr>
            <p:ph idx="1"/>
          </p:nvPr>
        </p:nvPicPr>
        <p:blipFill>
          <a:blip r:embed="rId2" cstate="print"/>
          <a:stretch>
            <a:fillRect/>
          </a:stretch>
        </p:blipFill>
        <p:spPr>
          <a:xfrm>
            <a:off x="251520" y="2277192"/>
            <a:ext cx="4302221" cy="2880000"/>
          </a:xfrm>
        </p:spPr>
      </p:pic>
      <p:pic>
        <p:nvPicPr>
          <p:cNvPr id="9" name="8 Resim" descr="DSC_0066.JPG"/>
          <p:cNvPicPr>
            <a:picLocks noChangeAspect="1"/>
          </p:cNvPicPr>
          <p:nvPr/>
        </p:nvPicPr>
        <p:blipFill>
          <a:blip r:embed="rId3" cstate="print"/>
          <a:stretch>
            <a:fillRect/>
          </a:stretch>
        </p:blipFill>
        <p:spPr>
          <a:xfrm>
            <a:off x="4716016" y="2276872"/>
            <a:ext cx="4302225" cy="2880000"/>
          </a:xfrm>
          <a:prstGeom prst="rect">
            <a:avLst/>
          </a:prstGeom>
        </p:spPr>
      </p:pic>
      <p:sp>
        <p:nvSpPr>
          <p:cNvPr id="5" name="4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“ATIK MALZEMELERİ DEĞERLENDİRİYORUZ”</a:t>
            </a:r>
            <a:endParaRPr lang="tr-TR" sz="4000" dirty="0"/>
          </a:p>
        </p:txBody>
      </p:sp>
      <p:pic>
        <p:nvPicPr>
          <p:cNvPr id="6" name="5 İçerik Yer Tutucusu" descr="DSC_0069.JPG"/>
          <p:cNvPicPr>
            <a:picLocks noGrp="1" noChangeAspect="1"/>
          </p:cNvPicPr>
          <p:nvPr>
            <p:ph idx="1"/>
          </p:nvPr>
        </p:nvPicPr>
        <p:blipFill>
          <a:blip r:embed="rId2" cstate="print"/>
          <a:stretch>
            <a:fillRect/>
          </a:stretch>
        </p:blipFill>
        <p:spPr>
          <a:xfrm>
            <a:off x="179512" y="2276872"/>
            <a:ext cx="4302223" cy="2880000"/>
          </a:xfrm>
        </p:spPr>
      </p:pic>
      <p:pic>
        <p:nvPicPr>
          <p:cNvPr id="8" name="7 Resim" descr="DSC_0078.JPG"/>
          <p:cNvPicPr>
            <a:picLocks noChangeAspect="1"/>
          </p:cNvPicPr>
          <p:nvPr/>
        </p:nvPicPr>
        <p:blipFill>
          <a:blip r:embed="rId3" cstate="print"/>
          <a:stretch>
            <a:fillRect/>
          </a:stretch>
        </p:blipFill>
        <p:spPr>
          <a:xfrm>
            <a:off x="4662266" y="2277192"/>
            <a:ext cx="4302222" cy="2880000"/>
          </a:xfrm>
          <a:prstGeom prst="rect">
            <a:avLst/>
          </a:prstGeom>
        </p:spPr>
      </p:pic>
      <p:sp>
        <p:nvSpPr>
          <p:cNvPr id="5" name="4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“ATIK MALZEMELERİ DEĞERLENDİRİYORUZ”</a:t>
            </a:r>
            <a:endParaRPr lang="tr-TR" sz="4000" dirty="0"/>
          </a:p>
        </p:txBody>
      </p:sp>
      <p:pic>
        <p:nvPicPr>
          <p:cNvPr id="4" name="3 İçerik Yer Tutucusu" descr="DSC_0073.JPG"/>
          <p:cNvPicPr>
            <a:picLocks noGrp="1" noChangeAspect="1"/>
          </p:cNvPicPr>
          <p:nvPr>
            <p:ph idx="1"/>
          </p:nvPr>
        </p:nvPicPr>
        <p:blipFill>
          <a:blip r:embed="rId2" cstate="print"/>
          <a:stretch>
            <a:fillRect/>
          </a:stretch>
        </p:blipFill>
        <p:spPr>
          <a:xfrm>
            <a:off x="179512" y="2277192"/>
            <a:ext cx="4302222" cy="2880000"/>
          </a:xfrm>
        </p:spPr>
      </p:pic>
      <p:pic>
        <p:nvPicPr>
          <p:cNvPr id="5" name="4 Resim" descr="DSC_0079.JPG"/>
          <p:cNvPicPr>
            <a:picLocks noChangeAspect="1"/>
          </p:cNvPicPr>
          <p:nvPr/>
        </p:nvPicPr>
        <p:blipFill>
          <a:blip r:embed="rId3" cstate="print"/>
          <a:stretch>
            <a:fillRect/>
          </a:stretch>
        </p:blipFill>
        <p:spPr>
          <a:xfrm>
            <a:off x="4644008" y="2277192"/>
            <a:ext cx="4302222" cy="2880000"/>
          </a:xfrm>
          <a:prstGeom prst="rect">
            <a:avLst/>
          </a:prstGeom>
        </p:spPr>
      </p:pic>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“ATIK MALZEMELERİ DEĞERLENDİRİYORUZ”</a:t>
            </a:r>
            <a:endParaRPr lang="tr-TR" sz="4000" dirty="0"/>
          </a:p>
        </p:txBody>
      </p:sp>
      <p:pic>
        <p:nvPicPr>
          <p:cNvPr id="4" name="3 İçerik Yer Tutucusu" descr="DSC_0082.JPG"/>
          <p:cNvPicPr>
            <a:picLocks noGrp="1" noChangeAspect="1"/>
          </p:cNvPicPr>
          <p:nvPr>
            <p:ph idx="1"/>
          </p:nvPr>
        </p:nvPicPr>
        <p:blipFill>
          <a:blip r:embed="rId3" cstate="print"/>
          <a:stretch>
            <a:fillRect/>
          </a:stretch>
        </p:blipFill>
        <p:spPr>
          <a:xfrm>
            <a:off x="251520" y="2349200"/>
            <a:ext cx="4302222" cy="2880000"/>
          </a:xfrm>
        </p:spPr>
      </p:pic>
      <p:pic>
        <p:nvPicPr>
          <p:cNvPr id="5" name="4 Resim" descr="DSC_0083.JPG"/>
          <p:cNvPicPr>
            <a:picLocks noChangeAspect="1"/>
          </p:cNvPicPr>
          <p:nvPr/>
        </p:nvPicPr>
        <p:blipFill>
          <a:blip r:embed="rId4" cstate="print"/>
          <a:stretch>
            <a:fillRect/>
          </a:stretch>
        </p:blipFill>
        <p:spPr>
          <a:xfrm>
            <a:off x="4716016" y="2349200"/>
            <a:ext cx="4302222" cy="2880000"/>
          </a:xfrm>
          <a:prstGeom prst="rect">
            <a:avLst/>
          </a:prstGeom>
        </p:spPr>
      </p:pic>
      <p:sp>
        <p:nvSpPr>
          <p:cNvPr id="6" name="5 Altbilgi Yer Tutucusu"/>
          <p:cNvSpPr>
            <a:spLocks noGrp="1"/>
          </p:cNvSpPr>
          <p:nvPr>
            <p:ph type="ftr" sz="quarter" idx="11"/>
          </p:nvPr>
        </p:nvSpPr>
        <p:spPr/>
        <p:txBody>
          <a:bodyPr/>
          <a:lstStyle/>
          <a:p>
            <a:r>
              <a:rPr lang="tr-TR" smtClean="0"/>
              <a:t>www.gelisenbeyin.net / gelişimin adresi...</a:t>
            </a:r>
            <a:endParaRPr lang="tr-T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TotalTime>
  <Words>449</Words>
  <Application>Microsoft Office PowerPoint</Application>
  <PresentationFormat>Ekran Gösterisi (4:3)</PresentationFormat>
  <Paragraphs>53</Paragraphs>
  <Slides>20</Slides>
  <Notes>1</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Akış</vt:lpstr>
      <vt:lpstr>“BU ATIK, GÖR NASIL OLUR KATIK” </vt:lpstr>
      <vt:lpstr>“BU ATIK, GÖR NASIL OLUR KATIK”</vt:lpstr>
      <vt:lpstr>“BU ATIK, GÖR NASIL OLUR KATIK”</vt:lpstr>
      <vt:lpstr>DR. HAYDAR ASLAN İLKÖĞRETİM OKULU 2. SINIF ÖĞRENCİLERİ ATIK MALZEMELERİ  NASIL DEĞERLENDİRİYOR?</vt:lpstr>
      <vt:lpstr>NELER YAPILABİLİR?</vt:lpstr>
      <vt:lpstr>“ATIK MALZEMELERİ DEĞERLENDİRİYORUZ”</vt:lpstr>
      <vt:lpstr>“ATIK MALZEMELERİ DEĞERLENDİRİYORUZ”</vt:lpstr>
      <vt:lpstr>“ATIK MALZEMELERİ DEĞERLENDİRİYORUZ”</vt:lpstr>
      <vt:lpstr>“ATIK MALZEMELERİ DEĞERLENDİRİYORUZ”</vt:lpstr>
      <vt:lpstr>“ATIK MALZEMELERİ DEĞERLENDİRİYORUZ”</vt:lpstr>
      <vt:lpstr>“ATIK MALZEMELERİ DEĞERLENDİRİYORUZ”</vt:lpstr>
      <vt:lpstr>“ATIK MALZEMELERİ DEĞERLENDİRİYORUZ”</vt:lpstr>
      <vt:lpstr>“ATIK MALZEMELERİ DEĞERLENDİRİYORUZ”</vt:lpstr>
      <vt:lpstr>“BU ATIK GÖR NASIL OLUR KATIK”</vt:lpstr>
      <vt:lpstr>“BU ATIK GÖR NASIL OLUR KATIK”</vt:lpstr>
      <vt:lpstr>“BU ATIK GÖR NASIL OLUR KATIK”</vt:lpstr>
      <vt:lpstr>“BU ATIK GÖR NASIL OLUR KATIK”</vt:lpstr>
      <vt:lpstr>“BU ATIK GÖR NASIL OLUR KATIK”</vt:lpstr>
      <vt:lpstr>23-27 Mayıs 2011 tarihindeki  Dr. Haydar Aslan İlköğretim Okulu’ndaki sergimize bekliyoruz.</vt:lpstr>
      <vt:lpstr>BEYLİKDÜZÜ BEYKOOP 2. BÖLGE  DR. HAYDAR ASLAN İLKÖĞRETİM OKULU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 ATIK, GÖR NASIL OLUR KATIK” </dc:title>
  <dc:creator>TERTİP</dc:creator>
  <cp:lastModifiedBy>YadeUmut</cp:lastModifiedBy>
  <cp:revision>18</cp:revision>
  <dcterms:created xsi:type="dcterms:W3CDTF">2011-04-03T10:24:08Z</dcterms:created>
  <dcterms:modified xsi:type="dcterms:W3CDTF">2011-04-19T20:41:54Z</dcterms:modified>
</cp:coreProperties>
</file>